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7"/>
  </p:notesMasterIdLst>
  <p:sldIdLst>
    <p:sldId id="256" r:id="rId6"/>
    <p:sldId id="257" r:id="rId7"/>
    <p:sldId id="258" r:id="rId8"/>
    <p:sldId id="259" r:id="rId9"/>
    <p:sldId id="264" r:id="rId10"/>
    <p:sldId id="267" r:id="rId11"/>
    <p:sldId id="278" r:id="rId12"/>
    <p:sldId id="263" r:id="rId13"/>
    <p:sldId id="270" r:id="rId14"/>
    <p:sldId id="265" r:id="rId15"/>
    <p:sldId id="281" r:id="rId16"/>
    <p:sldId id="286" r:id="rId17"/>
    <p:sldId id="271" r:id="rId18"/>
    <p:sldId id="272" r:id="rId19"/>
    <p:sldId id="283" r:id="rId20"/>
    <p:sldId id="275" r:id="rId21"/>
    <p:sldId id="284" r:id="rId22"/>
    <p:sldId id="285" r:id="rId23"/>
    <p:sldId id="266" r:id="rId24"/>
    <p:sldId id="269"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2EF1C-E93E-4B92-998F-5E51689F3C38}" v="5" dt="2022-06-27T00:19:03.040"/>
    <p1510:client id="{19D3EA50-3E65-4B1B-A3A6-292B028490D9}" v="7" dt="2022-06-27T00:21:50.509"/>
    <p1510:client id="{1FD13B2E-C632-A563-2C08-6B0313A781CD}" v="60" dt="2022-06-27T15:28:11.001"/>
    <p1510:client id="{8FDD84A2-5FC6-4CF9-8EAB-45F8EE9D9E83}" v="1054" dt="2022-06-27T16:46:45.434"/>
    <p1510:client id="{9A342BA8-B018-72FA-8E67-9575E9F3E47F}" v="3117" dt="2022-06-22T17:47:25.640"/>
    <p1510:client id="{BE24FC8C-CB8F-5C2F-561A-B778A5FBC969}" v="17696" dt="2022-06-27T08:56:11.622"/>
    <p1510:client id="{D9A6110B-4577-E15D-36E5-65F9E32EAAAF}" v="57" dt="2022-06-27T15:38:08.089"/>
    <p1510:client id="{F249800A-E72C-4B54-9834-279208C8890E}" v="25" dt="2022-06-22T15:40:27.382"/>
    <p1510:client id="{FEC65C95-870C-3198-A0A6-D9590343C36A}" v="10" dt="2022-06-22T20:51:1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Vancise" userId="S::teresa.vancise@sd6.bc.ca::7a8a1159-8b70-4af7-96bf-a9fc11869259" providerId="AD" clId="Web-{19D3EA50-3E65-4B1B-A3A6-292B028490D9}"/>
    <pc:docChg chg="modSld">
      <pc:chgData name="Teresa Vancise" userId="S::teresa.vancise@sd6.bc.ca::7a8a1159-8b70-4af7-96bf-a9fc11869259" providerId="AD" clId="Web-{19D3EA50-3E65-4B1B-A3A6-292B028490D9}" dt="2022-06-27T00:21:50.509" v="3"/>
      <pc:docMkLst>
        <pc:docMk/>
      </pc:docMkLst>
      <pc:sldChg chg="addSp delSp modSp">
        <pc:chgData name="Teresa Vancise" userId="S::teresa.vancise@sd6.bc.ca::7a8a1159-8b70-4af7-96bf-a9fc11869259" providerId="AD" clId="Web-{19D3EA50-3E65-4B1B-A3A6-292B028490D9}" dt="2022-06-27T00:21:50.509" v="3"/>
        <pc:sldMkLst>
          <pc:docMk/>
          <pc:sldMk cId="2432507874" sldId="260"/>
        </pc:sldMkLst>
        <pc:spChg chg="mod">
          <ac:chgData name="Teresa Vancise" userId="S::teresa.vancise@sd6.bc.ca::7a8a1159-8b70-4af7-96bf-a9fc11869259" providerId="AD" clId="Web-{19D3EA50-3E65-4B1B-A3A6-292B028490D9}" dt="2022-06-27T00:21:46.056" v="1" actId="20577"/>
          <ac:spMkLst>
            <pc:docMk/>
            <pc:sldMk cId="2432507874" sldId="260"/>
            <ac:spMk id="8" creationId="{919ED01F-7DA6-76DB-2F81-0B94C6F3FFE0}"/>
          </ac:spMkLst>
        </pc:spChg>
        <pc:picChg chg="add del mod">
          <ac:chgData name="Teresa Vancise" userId="S::teresa.vancise@sd6.bc.ca::7a8a1159-8b70-4af7-96bf-a9fc11869259" providerId="AD" clId="Web-{19D3EA50-3E65-4B1B-A3A6-292B028490D9}" dt="2022-06-27T00:21:50.509" v="3"/>
          <ac:picMkLst>
            <pc:docMk/>
            <pc:sldMk cId="2432507874" sldId="260"/>
            <ac:picMk id="7" creationId="{19A3BCF5-3816-956E-17A6-1F2961F9EEDD}"/>
          </ac:picMkLst>
        </pc:picChg>
      </pc:sldChg>
    </pc:docChg>
  </pc:docChgLst>
  <pc:docChgLst>
    <pc:chgData name="Holly Pietrosky" userId="S::holly.pietrosky@sd6.bc.ca::b41eb0dc-725d-4346-88e3-16ae27da6944" providerId="AD" clId="Web-{D9A6110B-4577-E15D-36E5-65F9E32EAAAF}"/>
    <pc:docChg chg="delSld modSld">
      <pc:chgData name="Holly Pietrosky" userId="S::holly.pietrosky@sd6.bc.ca::b41eb0dc-725d-4346-88e3-16ae27da6944" providerId="AD" clId="Web-{D9A6110B-4577-E15D-36E5-65F9E32EAAAF}" dt="2022-06-27T15:38:08.089" v="47" actId="1076"/>
      <pc:docMkLst>
        <pc:docMk/>
      </pc:docMkLst>
      <pc:sldChg chg="modSp">
        <pc:chgData name="Holly Pietrosky" userId="S::holly.pietrosky@sd6.bc.ca::b41eb0dc-725d-4346-88e3-16ae27da6944" providerId="AD" clId="Web-{D9A6110B-4577-E15D-36E5-65F9E32EAAAF}" dt="2022-06-27T15:29:33.332" v="17" actId="20577"/>
        <pc:sldMkLst>
          <pc:docMk/>
          <pc:sldMk cId="1391223295" sldId="262"/>
        </pc:sldMkLst>
        <pc:spChg chg="mod">
          <ac:chgData name="Holly Pietrosky" userId="S::holly.pietrosky@sd6.bc.ca::b41eb0dc-725d-4346-88e3-16ae27da6944" providerId="AD" clId="Web-{D9A6110B-4577-E15D-36E5-65F9E32EAAAF}" dt="2022-06-27T15:29:33.332" v="17" actId="20577"/>
          <ac:spMkLst>
            <pc:docMk/>
            <pc:sldMk cId="1391223295" sldId="262"/>
            <ac:spMk id="5" creationId="{2039FFEE-9C3D-C546-6401-6CD8B3920819}"/>
          </ac:spMkLst>
        </pc:spChg>
      </pc:sldChg>
      <pc:sldChg chg="addSp modSp">
        <pc:chgData name="Holly Pietrosky" userId="S::holly.pietrosky@sd6.bc.ca::b41eb0dc-725d-4346-88e3-16ae27da6944" providerId="AD" clId="Web-{D9A6110B-4577-E15D-36E5-65F9E32EAAAF}" dt="2022-06-27T15:31:24.786" v="30" actId="1076"/>
        <pc:sldMkLst>
          <pc:docMk/>
          <pc:sldMk cId="3991250456" sldId="268"/>
        </pc:sldMkLst>
        <pc:picChg chg="add mod">
          <ac:chgData name="Holly Pietrosky" userId="S::holly.pietrosky@sd6.bc.ca::b41eb0dc-725d-4346-88e3-16ae27da6944" providerId="AD" clId="Web-{D9A6110B-4577-E15D-36E5-65F9E32EAAAF}" dt="2022-06-27T15:31:24.786" v="30" actId="1076"/>
          <ac:picMkLst>
            <pc:docMk/>
            <pc:sldMk cId="3991250456" sldId="268"/>
            <ac:picMk id="4" creationId="{EFC426B1-1F96-3788-AEF7-A98659E02849}"/>
          </ac:picMkLst>
        </pc:picChg>
      </pc:sldChg>
      <pc:sldChg chg="modSp">
        <pc:chgData name="Holly Pietrosky" userId="S::holly.pietrosky@sd6.bc.ca::b41eb0dc-725d-4346-88e3-16ae27da6944" providerId="AD" clId="Web-{D9A6110B-4577-E15D-36E5-65F9E32EAAAF}" dt="2022-06-27T15:35:37.868" v="36" actId="14100"/>
        <pc:sldMkLst>
          <pc:docMk/>
          <pc:sldMk cId="3823219050" sldId="269"/>
        </pc:sldMkLst>
        <pc:spChg chg="mod">
          <ac:chgData name="Holly Pietrosky" userId="S::holly.pietrosky@sd6.bc.ca::b41eb0dc-725d-4346-88e3-16ae27da6944" providerId="AD" clId="Web-{D9A6110B-4577-E15D-36E5-65F9E32EAAAF}" dt="2022-06-27T15:35:37.868" v="36" actId="14100"/>
          <ac:spMkLst>
            <pc:docMk/>
            <pc:sldMk cId="3823219050" sldId="269"/>
            <ac:spMk id="3" creationId="{6310E442-0EF1-B654-8C68-9371FC9346CD}"/>
          </ac:spMkLst>
        </pc:spChg>
      </pc:sldChg>
      <pc:sldChg chg="modSp">
        <pc:chgData name="Holly Pietrosky" userId="S::holly.pietrosky@sd6.bc.ca::b41eb0dc-725d-4346-88e3-16ae27da6944" providerId="AD" clId="Web-{D9A6110B-4577-E15D-36E5-65F9E32EAAAF}" dt="2022-06-27T15:38:08.089" v="47" actId="1076"/>
        <pc:sldMkLst>
          <pc:docMk/>
          <pc:sldMk cId="2246519843" sldId="272"/>
        </pc:sldMkLst>
        <pc:spChg chg="mod">
          <ac:chgData name="Holly Pietrosky" userId="S::holly.pietrosky@sd6.bc.ca::b41eb0dc-725d-4346-88e3-16ae27da6944" providerId="AD" clId="Web-{D9A6110B-4577-E15D-36E5-65F9E32EAAAF}" dt="2022-06-27T15:38:08.089" v="47" actId="1076"/>
          <ac:spMkLst>
            <pc:docMk/>
            <pc:sldMk cId="2246519843" sldId="272"/>
            <ac:spMk id="2" creationId="{5C8D5C0C-4777-C3FF-01E9-DB615D8CE4A4}"/>
          </ac:spMkLst>
        </pc:spChg>
        <pc:spChg chg="mod">
          <ac:chgData name="Holly Pietrosky" userId="S::holly.pietrosky@sd6.bc.ca::b41eb0dc-725d-4346-88e3-16ae27da6944" providerId="AD" clId="Web-{D9A6110B-4577-E15D-36E5-65F9E32EAAAF}" dt="2022-06-27T15:37:29.494" v="42" actId="14100"/>
          <ac:spMkLst>
            <pc:docMk/>
            <pc:sldMk cId="2246519843" sldId="272"/>
            <ac:spMk id="4" creationId="{4E43198E-7DB6-EAE9-1AB9-42B4CC854DC7}"/>
          </ac:spMkLst>
        </pc:spChg>
      </pc:sldChg>
      <pc:sldChg chg="modSp">
        <pc:chgData name="Holly Pietrosky" userId="S::holly.pietrosky@sd6.bc.ca::b41eb0dc-725d-4346-88e3-16ae27da6944" providerId="AD" clId="Web-{D9A6110B-4577-E15D-36E5-65F9E32EAAAF}" dt="2022-06-27T15:29:29.769" v="14" actId="20577"/>
        <pc:sldMkLst>
          <pc:docMk/>
          <pc:sldMk cId="4206825817" sldId="273"/>
        </pc:sldMkLst>
        <pc:spChg chg="mod">
          <ac:chgData name="Holly Pietrosky" userId="S::holly.pietrosky@sd6.bc.ca::b41eb0dc-725d-4346-88e3-16ae27da6944" providerId="AD" clId="Web-{D9A6110B-4577-E15D-36E5-65F9E32EAAAF}" dt="2022-06-27T15:28:52.675" v="6" actId="20577"/>
          <ac:spMkLst>
            <pc:docMk/>
            <pc:sldMk cId="4206825817" sldId="273"/>
            <ac:spMk id="2" creationId="{7E45492F-6974-D746-1F65-58266AA2A803}"/>
          </ac:spMkLst>
        </pc:spChg>
        <pc:spChg chg="mod">
          <ac:chgData name="Holly Pietrosky" userId="S::holly.pietrosky@sd6.bc.ca::b41eb0dc-725d-4346-88e3-16ae27da6944" providerId="AD" clId="Web-{D9A6110B-4577-E15D-36E5-65F9E32EAAAF}" dt="2022-06-27T15:29:29.769" v="14" actId="20577"/>
          <ac:spMkLst>
            <pc:docMk/>
            <pc:sldMk cId="4206825817" sldId="273"/>
            <ac:spMk id="4" creationId="{F78D8B08-C3EF-1DDD-4E05-EADA73E43A99}"/>
          </ac:spMkLst>
        </pc:spChg>
        <pc:picChg chg="mod">
          <ac:chgData name="Holly Pietrosky" userId="S::holly.pietrosky@sd6.bc.ca::b41eb0dc-725d-4346-88e3-16ae27da6944" providerId="AD" clId="Web-{D9A6110B-4577-E15D-36E5-65F9E32EAAAF}" dt="2022-06-27T15:29:01.144" v="9" actId="1076"/>
          <ac:picMkLst>
            <pc:docMk/>
            <pc:sldMk cId="4206825817" sldId="273"/>
            <ac:picMk id="6" creationId="{0D75DC3A-A6C0-F6B0-19B3-0CC584D54BD3}"/>
          </ac:picMkLst>
        </pc:picChg>
      </pc:sldChg>
      <pc:sldChg chg="addSp modSp">
        <pc:chgData name="Holly Pietrosky" userId="S::holly.pietrosky@sd6.bc.ca::b41eb0dc-725d-4346-88e3-16ae27da6944" providerId="AD" clId="Web-{D9A6110B-4577-E15D-36E5-65F9E32EAAAF}" dt="2022-06-27T15:31:38.740" v="32" actId="1076"/>
        <pc:sldMkLst>
          <pc:docMk/>
          <pc:sldMk cId="3056442323" sldId="275"/>
        </pc:sldMkLst>
        <pc:spChg chg="mod">
          <ac:chgData name="Holly Pietrosky" userId="S::holly.pietrosky@sd6.bc.ca::b41eb0dc-725d-4346-88e3-16ae27da6944" providerId="AD" clId="Web-{D9A6110B-4577-E15D-36E5-65F9E32EAAAF}" dt="2022-06-27T15:30:47.770" v="26" actId="20577"/>
          <ac:spMkLst>
            <pc:docMk/>
            <pc:sldMk cId="3056442323" sldId="275"/>
            <ac:spMk id="2" creationId="{DC6926E0-C426-8C9B-0074-D582F645537C}"/>
          </ac:spMkLst>
        </pc:spChg>
        <pc:picChg chg="add mod">
          <ac:chgData name="Holly Pietrosky" userId="S::holly.pietrosky@sd6.bc.ca::b41eb0dc-725d-4346-88e3-16ae27da6944" providerId="AD" clId="Web-{D9A6110B-4577-E15D-36E5-65F9E32EAAAF}" dt="2022-06-27T15:31:38.740" v="32" actId="1076"/>
          <ac:picMkLst>
            <pc:docMk/>
            <pc:sldMk cId="3056442323" sldId="275"/>
            <ac:picMk id="4" creationId="{A00520E3-5A31-08CE-A257-BBD850C84B10}"/>
          </ac:picMkLst>
        </pc:picChg>
      </pc:sldChg>
      <pc:sldChg chg="modSp del">
        <pc:chgData name="Holly Pietrosky" userId="S::holly.pietrosky@sd6.bc.ca::b41eb0dc-725d-4346-88e3-16ae27da6944" providerId="AD" clId="Web-{D9A6110B-4577-E15D-36E5-65F9E32EAAAF}" dt="2022-06-27T15:28:48.019" v="4"/>
        <pc:sldMkLst>
          <pc:docMk/>
          <pc:sldMk cId="392620341" sldId="281"/>
        </pc:sldMkLst>
        <pc:spChg chg="mod">
          <ac:chgData name="Holly Pietrosky" userId="S::holly.pietrosky@sd6.bc.ca::b41eb0dc-725d-4346-88e3-16ae27da6944" providerId="AD" clId="Web-{D9A6110B-4577-E15D-36E5-65F9E32EAAAF}" dt="2022-06-27T15:28:38.237" v="1" actId="20577"/>
          <ac:spMkLst>
            <pc:docMk/>
            <pc:sldMk cId="392620341" sldId="281"/>
            <ac:spMk id="2" creationId="{7E45492F-6974-D746-1F65-58266AA2A803}"/>
          </ac:spMkLst>
        </pc:spChg>
        <pc:spChg chg="mod">
          <ac:chgData name="Holly Pietrosky" userId="S::holly.pietrosky@sd6.bc.ca::b41eb0dc-725d-4346-88e3-16ae27da6944" providerId="AD" clId="Web-{D9A6110B-4577-E15D-36E5-65F9E32EAAAF}" dt="2022-06-27T15:28:40.534" v="3" actId="20577"/>
          <ac:spMkLst>
            <pc:docMk/>
            <pc:sldMk cId="392620341" sldId="281"/>
            <ac:spMk id="4" creationId="{F78D8B08-C3EF-1DDD-4E05-EADA73E43A99}"/>
          </ac:spMkLst>
        </pc:spChg>
      </pc:sldChg>
    </pc:docChg>
  </pc:docChgLst>
  <pc:docChgLst>
    <pc:chgData name="Holly Pietrosky" userId="S::holly.pietrosky@sd6.bc.ca::b41eb0dc-725d-4346-88e3-16ae27da6944" providerId="AD" clId="Web-{9A342BA8-B018-72FA-8E67-9575E9F3E47F}"/>
    <pc:docChg chg="addSld modSld sldOrd addMainMaster delMainMaster">
      <pc:chgData name="Holly Pietrosky" userId="S::holly.pietrosky@sd6.bc.ca::b41eb0dc-725d-4346-88e3-16ae27da6944" providerId="AD" clId="Web-{9A342BA8-B018-72FA-8E67-9575E9F3E47F}" dt="2022-06-22T17:47:25.640" v="1695" actId="1076"/>
      <pc:docMkLst>
        <pc:docMk/>
      </pc:docMkLst>
      <pc:sldChg chg="addSp delSp modSp mod modClrScheme chgLayout">
        <pc:chgData name="Holly Pietrosky" userId="S::holly.pietrosky@sd6.bc.ca::b41eb0dc-725d-4346-88e3-16ae27da6944" providerId="AD" clId="Web-{9A342BA8-B018-72FA-8E67-9575E9F3E47F}" dt="2022-06-22T17:39:29.163" v="1650"/>
        <pc:sldMkLst>
          <pc:docMk/>
          <pc:sldMk cId="3679060665" sldId="256"/>
        </pc:sldMkLst>
        <pc:spChg chg="mod">
          <ac:chgData name="Holly Pietrosky" userId="S::holly.pietrosky@sd6.bc.ca::b41eb0dc-725d-4346-88e3-16ae27da6944" providerId="AD" clId="Web-{9A342BA8-B018-72FA-8E67-9575E9F3E47F}" dt="2022-06-22T17:39:29.163" v="1650"/>
          <ac:spMkLst>
            <pc:docMk/>
            <pc:sldMk cId="3679060665" sldId="256"/>
            <ac:spMk id="2" creationId="{00000000-0000-0000-0000-000000000000}"/>
          </ac:spMkLst>
        </pc:spChg>
        <pc:spChg chg="add del">
          <ac:chgData name="Holly Pietrosky" userId="S::holly.pietrosky@sd6.bc.ca::b41eb0dc-725d-4346-88e3-16ae27da6944" providerId="AD" clId="Web-{9A342BA8-B018-72FA-8E67-9575E9F3E47F}" dt="2022-06-22T17:36:17.222" v="1645"/>
          <ac:spMkLst>
            <pc:docMk/>
            <pc:sldMk cId="3679060665" sldId="256"/>
            <ac:spMk id="4" creationId="{7ED387F0-BF88-D294-5766-A247F81C1853}"/>
          </ac:spMkLst>
        </pc:spChg>
        <pc:spChg chg="mod ord">
          <ac:chgData name="Holly Pietrosky" userId="S::holly.pietrosky@sd6.bc.ca::b41eb0dc-725d-4346-88e3-16ae27da6944" providerId="AD" clId="Web-{9A342BA8-B018-72FA-8E67-9575E9F3E47F}" dt="2022-06-22T17:36:23.800" v="1649"/>
          <ac:spMkLst>
            <pc:docMk/>
            <pc:sldMk cId="3679060665" sldId="256"/>
            <ac:spMk id="6" creationId="{8A83A0DB-4705-4D21-ACDE-5F059D601CC8}"/>
          </ac:spMkLst>
        </pc:spChg>
        <pc:spChg chg="mod">
          <ac:chgData name="Holly Pietrosky" userId="S::holly.pietrosky@sd6.bc.ca::b41eb0dc-725d-4346-88e3-16ae27da6944" providerId="AD" clId="Web-{9A342BA8-B018-72FA-8E67-9575E9F3E47F}" dt="2022-06-22T17:36:19.488" v="1647" actId="1076"/>
          <ac:spMkLst>
            <pc:docMk/>
            <pc:sldMk cId="3679060665" sldId="256"/>
            <ac:spMk id="9" creationId="{D2C7E24D-4F0E-4050-BDE1-DB5EC1B03C6C}"/>
          </ac:spMkLst>
        </pc:spChg>
        <pc:spChg chg="mod">
          <ac:chgData name="Holly Pietrosky" userId="S::holly.pietrosky@sd6.bc.ca::b41eb0dc-725d-4346-88e3-16ae27da6944" providerId="AD" clId="Web-{9A342BA8-B018-72FA-8E67-9575E9F3E47F}" dt="2022-06-22T17:36:17.972" v="1646" actId="1076"/>
          <ac:spMkLst>
            <pc:docMk/>
            <pc:sldMk cId="3679060665" sldId="256"/>
            <ac:spMk id="15" creationId="{4ECA52DA-4A5C-430D-BDF3-4061A9EC9BF3}"/>
          </ac:spMkLst>
        </pc:spChg>
      </pc:sldChg>
      <pc:sldChg chg="modSp mod modClrScheme chgLayout">
        <pc:chgData name="Holly Pietrosky" userId="S::holly.pietrosky@sd6.bc.ca::b41eb0dc-725d-4346-88e3-16ae27da6944" providerId="AD" clId="Web-{9A342BA8-B018-72FA-8E67-9575E9F3E47F}" dt="2022-06-22T17:36:23.800" v="1649"/>
        <pc:sldMkLst>
          <pc:docMk/>
          <pc:sldMk cId="1280647978" sldId="257"/>
        </pc:sldMkLst>
        <pc:spChg chg="mod ord">
          <ac:chgData name="Holly Pietrosky" userId="S::holly.pietrosky@sd6.bc.ca::b41eb0dc-725d-4346-88e3-16ae27da6944" providerId="AD" clId="Web-{9A342BA8-B018-72FA-8E67-9575E9F3E47F}" dt="2022-06-22T17:36:23.800" v="1649"/>
          <ac:spMkLst>
            <pc:docMk/>
            <pc:sldMk cId="1280647978" sldId="257"/>
            <ac:spMk id="5" creationId="{F11F7181-62C3-4C35-8325-87F5FC7075F2}"/>
          </ac:spMkLst>
        </pc:spChg>
      </pc:sldChg>
      <pc:sldChg chg="addSp delSp modSp mod modClrScheme chgLayout">
        <pc:chgData name="Holly Pietrosky" userId="S::holly.pietrosky@sd6.bc.ca::b41eb0dc-725d-4346-88e3-16ae27da6944" providerId="AD" clId="Web-{9A342BA8-B018-72FA-8E67-9575E9F3E47F}" dt="2022-06-22T17:46:04.763" v="1688" actId="14100"/>
        <pc:sldMkLst>
          <pc:docMk/>
          <pc:sldMk cId="374779612" sldId="258"/>
        </pc:sldMkLst>
        <pc:spChg chg="mod ord">
          <ac:chgData name="Holly Pietrosky" userId="S::holly.pietrosky@sd6.bc.ca::b41eb0dc-725d-4346-88e3-16ae27da6944" providerId="AD" clId="Web-{9A342BA8-B018-72FA-8E67-9575E9F3E47F}" dt="2022-06-22T17:36:23.800" v="1649"/>
          <ac:spMkLst>
            <pc:docMk/>
            <pc:sldMk cId="374779612" sldId="258"/>
            <ac:spMk id="3" creationId="{4CDD2C62-6581-47A3-BE8E-B532CBEF6B14}"/>
          </ac:spMkLst>
        </pc:spChg>
        <pc:spChg chg="mod">
          <ac:chgData name="Holly Pietrosky" userId="S::holly.pietrosky@sd6.bc.ca::b41eb0dc-725d-4346-88e3-16ae27da6944" providerId="AD" clId="Web-{9A342BA8-B018-72FA-8E67-9575E9F3E47F}" dt="2022-06-22T17:46:04.763" v="1688" actId="14100"/>
          <ac:spMkLst>
            <pc:docMk/>
            <pc:sldMk cId="374779612" sldId="258"/>
            <ac:spMk id="4" creationId="{00000000-0000-0000-0000-000000000000}"/>
          </ac:spMkLst>
        </pc:spChg>
        <pc:spChg chg="add del mod">
          <ac:chgData name="Holly Pietrosky" userId="S::holly.pietrosky@sd6.bc.ca::b41eb0dc-725d-4346-88e3-16ae27da6944" providerId="AD" clId="Web-{9A342BA8-B018-72FA-8E67-9575E9F3E47F}" dt="2022-06-22T15:48:44.295" v="20"/>
          <ac:spMkLst>
            <pc:docMk/>
            <pc:sldMk cId="374779612" sldId="258"/>
            <ac:spMk id="7" creationId="{FD76DB83-115C-83AA-3A91-AEDB54E562CC}"/>
          </ac:spMkLst>
        </pc:spChg>
        <pc:spChg chg="add del mod">
          <ac:chgData name="Holly Pietrosky" userId="S::holly.pietrosky@sd6.bc.ca::b41eb0dc-725d-4346-88e3-16ae27da6944" providerId="AD" clId="Web-{9A342BA8-B018-72FA-8E67-9575E9F3E47F}" dt="2022-06-22T15:48:37.217" v="18"/>
          <ac:spMkLst>
            <pc:docMk/>
            <pc:sldMk cId="374779612" sldId="258"/>
            <ac:spMk id="8" creationId="{C3CB7FB7-DC2A-18C7-388E-5CF8E5D875C0}"/>
          </ac:spMkLst>
        </pc:spChg>
        <pc:spChg chg="add mod">
          <ac:chgData name="Holly Pietrosky" userId="S::holly.pietrosky@sd6.bc.ca::b41eb0dc-725d-4346-88e3-16ae27da6944" providerId="AD" clId="Web-{9A342BA8-B018-72FA-8E67-9575E9F3E47F}" dt="2022-06-22T15:47:57.437" v="14" actId="20577"/>
          <ac:spMkLst>
            <pc:docMk/>
            <pc:sldMk cId="374779612" sldId="258"/>
            <ac:spMk id="9" creationId="{5F37D91D-7ABC-88EB-8617-058B19224215}"/>
          </ac:spMkLst>
        </pc:spChg>
        <pc:picChg chg="add mod">
          <ac:chgData name="Holly Pietrosky" userId="S::holly.pietrosky@sd6.bc.ca::b41eb0dc-725d-4346-88e3-16ae27da6944" providerId="AD" clId="Web-{9A342BA8-B018-72FA-8E67-9575E9F3E47F}" dt="2022-06-22T15:46:56.844" v="3" actId="1076"/>
          <ac:picMkLst>
            <pc:docMk/>
            <pc:sldMk cId="374779612" sldId="258"/>
            <ac:picMk id="6" creationId="{EE5EF41D-2F26-0075-D49E-A88FE76BED0E}"/>
          </ac:picMkLst>
        </pc:picChg>
      </pc:sldChg>
      <pc:sldChg chg="addSp delSp modSp mod modClrScheme chgLayout">
        <pc:chgData name="Holly Pietrosky" userId="S::holly.pietrosky@sd6.bc.ca::b41eb0dc-725d-4346-88e3-16ae27da6944" providerId="AD" clId="Web-{9A342BA8-B018-72FA-8E67-9575E9F3E47F}" dt="2022-06-22T17:45:13.044" v="1686" actId="1076"/>
        <pc:sldMkLst>
          <pc:docMk/>
          <pc:sldMk cId="3209313661" sldId="259"/>
        </pc:sldMkLst>
        <pc:spChg chg="add mod">
          <ac:chgData name="Holly Pietrosky" userId="S::holly.pietrosky@sd6.bc.ca::b41eb0dc-725d-4346-88e3-16ae27da6944" providerId="AD" clId="Web-{9A342BA8-B018-72FA-8E67-9575E9F3E47F}" dt="2022-06-22T15:55:30.148" v="143" actId="20577"/>
          <ac:spMkLst>
            <pc:docMk/>
            <pc:sldMk cId="3209313661" sldId="259"/>
            <ac:spMk id="2" creationId="{5E82CB75-80E7-0C7B-796E-7ACE7096FCB5}"/>
          </ac:spMkLst>
        </pc:spChg>
        <pc:spChg chg="mod ord">
          <ac:chgData name="Holly Pietrosky" userId="S::holly.pietrosky@sd6.bc.ca::b41eb0dc-725d-4346-88e3-16ae27da6944" providerId="AD" clId="Web-{9A342BA8-B018-72FA-8E67-9575E9F3E47F}" dt="2022-06-22T17:36:23.800" v="1649"/>
          <ac:spMkLst>
            <pc:docMk/>
            <pc:sldMk cId="3209313661" sldId="259"/>
            <ac:spMk id="3" creationId="{9F099A49-9040-4BCF-A32E-E7EC76483CDA}"/>
          </ac:spMkLst>
        </pc:spChg>
        <pc:spChg chg="add mod">
          <ac:chgData name="Holly Pietrosky" userId="S::holly.pietrosky@sd6.bc.ca::b41eb0dc-725d-4346-88e3-16ae27da6944" providerId="AD" clId="Web-{9A342BA8-B018-72FA-8E67-9575E9F3E47F}" dt="2022-06-22T15:55:21.586" v="141" actId="1076"/>
          <ac:spMkLst>
            <pc:docMk/>
            <pc:sldMk cId="3209313661" sldId="259"/>
            <ac:spMk id="4" creationId="{BD73BE6F-40AC-27AA-4BFC-DCAD78DE3F72}"/>
          </ac:spMkLst>
        </pc:spChg>
        <pc:spChg chg="add mod">
          <ac:chgData name="Holly Pietrosky" userId="S::holly.pietrosky@sd6.bc.ca::b41eb0dc-725d-4346-88e3-16ae27da6944" providerId="AD" clId="Web-{9A342BA8-B018-72FA-8E67-9575E9F3E47F}" dt="2022-06-22T16:03:11.359" v="536" actId="14100"/>
          <ac:spMkLst>
            <pc:docMk/>
            <pc:sldMk cId="3209313661" sldId="259"/>
            <ac:spMk id="5" creationId="{29C4CA21-EE5F-06F0-7B81-E6F11BEFE3DA}"/>
          </ac:spMkLst>
        </pc:spChg>
        <pc:spChg chg="add del">
          <ac:chgData name="Holly Pietrosky" userId="S::holly.pietrosky@sd6.bc.ca::b41eb0dc-725d-4346-88e3-16ae27da6944" providerId="AD" clId="Web-{9A342BA8-B018-72FA-8E67-9575E9F3E47F}" dt="2022-06-22T15:59:25.441" v="288"/>
          <ac:spMkLst>
            <pc:docMk/>
            <pc:sldMk cId="3209313661" sldId="259"/>
            <ac:spMk id="6" creationId="{EFA255F3-A60C-3713-D7B9-5FB49B3F411A}"/>
          </ac:spMkLst>
        </pc:spChg>
        <pc:picChg chg="add mod">
          <ac:chgData name="Holly Pietrosky" userId="S::holly.pietrosky@sd6.bc.ca::b41eb0dc-725d-4346-88e3-16ae27da6944" providerId="AD" clId="Web-{9A342BA8-B018-72FA-8E67-9575E9F3E47F}" dt="2022-06-22T17:45:13.044" v="1686" actId="1076"/>
          <ac:picMkLst>
            <pc:docMk/>
            <pc:sldMk cId="3209313661" sldId="259"/>
            <ac:picMk id="6" creationId="{2D533791-315B-64AE-4BB4-DEFE266DD301}"/>
          </ac:picMkLst>
        </pc:picChg>
        <pc:picChg chg="add mod">
          <ac:chgData name="Holly Pietrosky" userId="S::holly.pietrosky@sd6.bc.ca::b41eb0dc-725d-4346-88e3-16ae27da6944" providerId="AD" clId="Web-{9A342BA8-B018-72FA-8E67-9575E9F3E47F}" dt="2022-06-22T17:44:26.809" v="1679" actId="1076"/>
          <ac:picMkLst>
            <pc:docMk/>
            <pc:sldMk cId="3209313661" sldId="259"/>
            <ac:picMk id="7" creationId="{BE92FF58-3531-5155-C440-42708C26CECB}"/>
          </ac:picMkLst>
        </pc:picChg>
      </pc:sldChg>
      <pc:sldChg chg="addSp delSp modSp mod modClrScheme chgLayout">
        <pc:chgData name="Holly Pietrosky" userId="S::holly.pietrosky@sd6.bc.ca::b41eb0dc-725d-4346-88e3-16ae27da6944" providerId="AD" clId="Web-{9A342BA8-B018-72FA-8E67-9575E9F3E47F}" dt="2022-06-22T17:40:04.429" v="1651" actId="20577"/>
        <pc:sldMkLst>
          <pc:docMk/>
          <pc:sldMk cId="2432507874" sldId="260"/>
        </pc:sldMkLst>
        <pc:spChg chg="mod">
          <ac:chgData name="Holly Pietrosky" userId="S::holly.pietrosky@sd6.bc.ca::b41eb0dc-725d-4346-88e3-16ae27da6944" providerId="AD" clId="Web-{9A342BA8-B018-72FA-8E67-9575E9F3E47F}" dt="2022-06-22T16:45:36.321" v="859" actId="1076"/>
          <ac:spMkLst>
            <pc:docMk/>
            <pc:sldMk cId="2432507874" sldId="260"/>
            <ac:spMk id="2" creationId="{7AD7AB73-47D4-40FB-B7CD-9E7F5751CF20}"/>
          </ac:spMkLst>
        </pc:spChg>
        <pc:spChg chg="del mod">
          <ac:chgData name="Holly Pietrosky" userId="S::holly.pietrosky@sd6.bc.ca::b41eb0dc-725d-4346-88e3-16ae27da6944" providerId="AD" clId="Web-{9A342BA8-B018-72FA-8E67-9575E9F3E47F}" dt="2022-06-22T16:53:56.105" v="951"/>
          <ac:spMkLst>
            <pc:docMk/>
            <pc:sldMk cId="2432507874" sldId="260"/>
            <ac:spMk id="3" creationId="{B7C56CFC-7158-434D-AD10-F54B1B18572E}"/>
          </ac:spMkLst>
        </pc:spChg>
        <pc:spChg chg="add mod">
          <ac:chgData name="Holly Pietrosky" userId="S::holly.pietrosky@sd6.bc.ca::b41eb0dc-725d-4346-88e3-16ae27da6944" providerId="AD" clId="Web-{9A342BA8-B018-72FA-8E67-9575E9F3E47F}" dt="2022-06-22T16:13:03.443" v="730" actId="20577"/>
          <ac:spMkLst>
            <pc:docMk/>
            <pc:sldMk cId="2432507874" sldId="260"/>
            <ac:spMk id="4" creationId="{ECF28180-B940-4F07-730E-A83638CB616E}"/>
          </ac:spMkLst>
        </pc:spChg>
        <pc:spChg chg="mod ord">
          <ac:chgData name="Holly Pietrosky" userId="S::holly.pietrosky@sd6.bc.ca::b41eb0dc-725d-4346-88e3-16ae27da6944" providerId="AD" clId="Web-{9A342BA8-B018-72FA-8E67-9575E9F3E47F}" dt="2022-06-22T17:36:23.800" v="1649"/>
          <ac:spMkLst>
            <pc:docMk/>
            <pc:sldMk cId="2432507874" sldId="260"/>
            <ac:spMk id="5" creationId="{922FEB43-FF68-47FA-B359-47FB2119CF33}"/>
          </ac:spMkLst>
        </pc:spChg>
        <pc:spChg chg="add mod">
          <ac:chgData name="Holly Pietrosky" userId="S::holly.pietrosky@sd6.bc.ca::b41eb0dc-725d-4346-88e3-16ae27da6944" providerId="AD" clId="Web-{9A342BA8-B018-72FA-8E67-9575E9F3E47F}" dt="2022-06-22T16:13:07.302" v="731" actId="20577"/>
          <ac:spMkLst>
            <pc:docMk/>
            <pc:sldMk cId="2432507874" sldId="260"/>
            <ac:spMk id="6" creationId="{26574246-11D2-B9DC-6961-04B90DE86A11}"/>
          </ac:spMkLst>
        </pc:spChg>
        <pc:spChg chg="add del mod">
          <ac:chgData name="Holly Pietrosky" userId="S::holly.pietrosky@sd6.bc.ca::b41eb0dc-725d-4346-88e3-16ae27da6944" providerId="AD" clId="Web-{9A342BA8-B018-72FA-8E67-9575E9F3E47F}" dt="2022-06-22T16:53:01.324" v="943"/>
          <ac:spMkLst>
            <pc:docMk/>
            <pc:sldMk cId="2432507874" sldId="260"/>
            <ac:spMk id="7" creationId="{1FD47F92-80A9-06F8-BDB0-AD359A60CE63}"/>
          </ac:spMkLst>
        </pc:spChg>
        <pc:spChg chg="add mod">
          <ac:chgData name="Holly Pietrosky" userId="S::holly.pietrosky@sd6.bc.ca::b41eb0dc-725d-4346-88e3-16ae27da6944" providerId="AD" clId="Web-{9A342BA8-B018-72FA-8E67-9575E9F3E47F}" dt="2022-06-22T17:40:04.429" v="1651" actId="20577"/>
          <ac:spMkLst>
            <pc:docMk/>
            <pc:sldMk cId="2432507874" sldId="260"/>
            <ac:spMk id="8" creationId="{919ED01F-7DA6-76DB-2F81-0B94C6F3FFE0}"/>
          </ac:spMkLst>
        </pc:spChg>
        <pc:picChg chg="add del mod">
          <ac:chgData name="Holly Pietrosky" userId="S::holly.pietrosky@sd6.bc.ca::b41eb0dc-725d-4346-88e3-16ae27da6944" providerId="AD" clId="Web-{9A342BA8-B018-72FA-8E67-9575E9F3E47F}" dt="2022-06-22T16:45:01.399" v="855"/>
          <ac:picMkLst>
            <pc:docMk/>
            <pc:sldMk cId="2432507874" sldId="260"/>
            <ac:picMk id="9" creationId="{977EDADE-9BD4-4EAC-D611-3E5CD6F8049F}"/>
          </ac:picMkLst>
        </pc:picChg>
        <pc:picChg chg="add del mod">
          <ac:chgData name="Holly Pietrosky" userId="S::holly.pietrosky@sd6.bc.ca::b41eb0dc-725d-4346-88e3-16ae27da6944" providerId="AD" clId="Web-{9A342BA8-B018-72FA-8E67-9575E9F3E47F}" dt="2022-06-22T16:44:59.258" v="854"/>
          <ac:picMkLst>
            <pc:docMk/>
            <pc:sldMk cId="2432507874" sldId="260"/>
            <ac:picMk id="10" creationId="{7E044E82-93C1-B48A-A29B-BE920B135DBE}"/>
          </ac:picMkLst>
        </pc:picChg>
        <pc:picChg chg="add mod">
          <ac:chgData name="Holly Pietrosky" userId="S::holly.pietrosky@sd6.bc.ca::b41eb0dc-725d-4346-88e3-16ae27da6944" providerId="AD" clId="Web-{9A342BA8-B018-72FA-8E67-9575E9F3E47F}" dt="2022-06-22T16:53:49.324" v="950" actId="1076"/>
          <ac:picMkLst>
            <pc:docMk/>
            <pc:sldMk cId="2432507874" sldId="260"/>
            <ac:picMk id="11" creationId="{4D503F5B-C648-90BA-2684-AF2951135636}"/>
          </ac:picMkLst>
        </pc:picChg>
      </pc:sldChg>
      <pc:sldChg chg="modSp mod modClrScheme chgLayout">
        <pc:chgData name="Holly Pietrosky" userId="S::holly.pietrosky@sd6.bc.ca::b41eb0dc-725d-4346-88e3-16ae27da6944" providerId="AD" clId="Web-{9A342BA8-B018-72FA-8E67-9575E9F3E47F}" dt="2022-06-22T17:36:23.800" v="1649"/>
        <pc:sldMkLst>
          <pc:docMk/>
          <pc:sldMk cId="140255998" sldId="261"/>
        </pc:sldMkLst>
        <pc:spChg chg="mod ord">
          <ac:chgData name="Holly Pietrosky" userId="S::holly.pietrosky@sd6.bc.ca::b41eb0dc-725d-4346-88e3-16ae27da6944" providerId="AD" clId="Web-{9A342BA8-B018-72FA-8E67-9575E9F3E47F}" dt="2022-06-22T17:36:23.800" v="1649"/>
          <ac:spMkLst>
            <pc:docMk/>
            <pc:sldMk cId="140255998" sldId="261"/>
            <ac:spMk id="3" creationId="{9459B83A-B6E2-44C3-A316-006EFFF3B2A9}"/>
          </ac:spMkLst>
        </pc:spChg>
      </pc:sldChg>
      <pc:sldChg chg="modSp mod ord modClrScheme chgLayout">
        <pc:chgData name="Holly Pietrosky" userId="S::holly.pietrosky@sd6.bc.ca::b41eb0dc-725d-4346-88e3-16ae27da6944" providerId="AD" clId="Web-{9A342BA8-B018-72FA-8E67-9575E9F3E47F}" dt="2022-06-22T17:41:06.758" v="1655"/>
        <pc:sldMkLst>
          <pc:docMk/>
          <pc:sldMk cId="1391223295" sldId="262"/>
        </pc:sldMkLst>
        <pc:spChg chg="mod ord">
          <ac:chgData name="Holly Pietrosky" userId="S::holly.pietrosky@sd6.bc.ca::b41eb0dc-725d-4346-88e3-16ae27da6944" providerId="AD" clId="Web-{9A342BA8-B018-72FA-8E67-9575E9F3E47F}" dt="2022-06-22T17:36:23.800" v="1649"/>
          <ac:spMkLst>
            <pc:docMk/>
            <pc:sldMk cId="1391223295" sldId="262"/>
            <ac:spMk id="3" creationId="{9AD0BDB9-3829-407E-8EC9-6D74D8028B95}"/>
          </ac:spMkLst>
        </pc:spChg>
      </pc:sldChg>
      <pc:sldChg chg="addSp modSp mod modClrScheme chgLayout">
        <pc:chgData name="Holly Pietrosky" userId="S::holly.pietrosky@sd6.bc.ca::b41eb0dc-725d-4346-88e3-16ae27da6944" providerId="AD" clId="Web-{9A342BA8-B018-72FA-8E67-9575E9F3E47F}" dt="2022-06-22T17:41:54.900" v="1661"/>
        <pc:sldMkLst>
          <pc:docMk/>
          <pc:sldMk cId="1237952405" sldId="263"/>
        </pc:sldMkLst>
        <pc:spChg chg="mod ord">
          <ac:chgData name="Holly Pietrosky" userId="S::holly.pietrosky@sd6.bc.ca::b41eb0dc-725d-4346-88e3-16ae27da6944" providerId="AD" clId="Web-{9A342BA8-B018-72FA-8E67-9575E9F3E47F}" dt="2022-06-22T17:36:23.800" v="1649"/>
          <ac:spMkLst>
            <pc:docMk/>
            <pc:sldMk cId="1237952405" sldId="263"/>
            <ac:spMk id="2" creationId="{E3064BFF-1E0E-4035-8B5C-BFB6C2A45509}"/>
          </ac:spMkLst>
        </pc:spChg>
        <pc:spChg chg="add mod">
          <ac:chgData name="Holly Pietrosky" userId="S::holly.pietrosky@sd6.bc.ca::b41eb0dc-725d-4346-88e3-16ae27da6944" providerId="AD" clId="Web-{9A342BA8-B018-72FA-8E67-9575E9F3E47F}" dt="2022-06-22T17:41:38.790" v="1659"/>
          <ac:spMkLst>
            <pc:docMk/>
            <pc:sldMk cId="1237952405" sldId="263"/>
            <ac:spMk id="3" creationId="{6310E442-0EF1-B654-8C68-9371FC9346CD}"/>
          </ac:spMkLst>
        </pc:spChg>
        <pc:spChg chg="add mod">
          <ac:chgData name="Holly Pietrosky" userId="S::holly.pietrosky@sd6.bc.ca::b41eb0dc-725d-4346-88e3-16ae27da6944" providerId="AD" clId="Web-{9A342BA8-B018-72FA-8E67-9575E9F3E47F}" dt="2022-06-22T17:41:47.743" v="1660"/>
          <ac:spMkLst>
            <pc:docMk/>
            <pc:sldMk cId="1237952405" sldId="263"/>
            <ac:spMk id="4" creationId="{C4611EC2-41E0-B5AA-837C-6425C1E8BEB8}"/>
          </ac:spMkLst>
        </pc:spChg>
        <pc:spChg chg="add mod">
          <ac:chgData name="Holly Pietrosky" userId="S::holly.pietrosky@sd6.bc.ca::b41eb0dc-725d-4346-88e3-16ae27da6944" providerId="AD" clId="Web-{9A342BA8-B018-72FA-8E67-9575E9F3E47F}" dt="2022-06-22T17:41:54.900" v="1661"/>
          <ac:spMkLst>
            <pc:docMk/>
            <pc:sldMk cId="1237952405" sldId="263"/>
            <ac:spMk id="5" creationId="{30C7DF5E-CB00-0A00-4770-26617EE7A51A}"/>
          </ac:spMkLst>
        </pc:spChg>
      </pc:sldChg>
      <pc:sldChg chg="addSp delSp modSp add mod ord replId modClrScheme chgLayout">
        <pc:chgData name="Holly Pietrosky" userId="S::holly.pietrosky@sd6.bc.ca::b41eb0dc-725d-4346-88e3-16ae27da6944" providerId="AD" clId="Web-{9A342BA8-B018-72FA-8E67-9575E9F3E47F}" dt="2022-06-22T17:36:23.800" v="1649"/>
        <pc:sldMkLst>
          <pc:docMk/>
          <pc:sldMk cId="3548155513" sldId="264"/>
        </pc:sldMkLst>
        <pc:spChg chg="mod ord">
          <ac:chgData name="Holly Pietrosky" userId="S::holly.pietrosky@sd6.bc.ca::b41eb0dc-725d-4346-88e3-16ae27da6944" providerId="AD" clId="Web-{9A342BA8-B018-72FA-8E67-9575E9F3E47F}" dt="2022-06-22T17:36:23.800" v="1649"/>
          <ac:spMkLst>
            <pc:docMk/>
            <pc:sldMk cId="3548155513" sldId="264"/>
            <ac:spMk id="5" creationId="{922FEB43-FF68-47FA-B359-47FB2119CF33}"/>
          </ac:spMkLst>
        </pc:spChg>
        <pc:spChg chg="del">
          <ac:chgData name="Holly Pietrosky" userId="S::holly.pietrosky@sd6.bc.ca::b41eb0dc-725d-4346-88e3-16ae27da6944" providerId="AD" clId="Web-{9A342BA8-B018-72FA-8E67-9575E9F3E47F}" dt="2022-06-22T16:14:27.551" v="736"/>
          <ac:spMkLst>
            <pc:docMk/>
            <pc:sldMk cId="3548155513" sldId="264"/>
            <ac:spMk id="7" creationId="{1FD47F92-80A9-06F8-BDB0-AD359A60CE63}"/>
          </ac:spMkLst>
        </pc:spChg>
        <pc:spChg chg="mod">
          <ac:chgData name="Holly Pietrosky" userId="S::holly.pietrosky@sd6.bc.ca::b41eb0dc-725d-4346-88e3-16ae27da6944" providerId="AD" clId="Web-{9A342BA8-B018-72FA-8E67-9575E9F3E47F}" dt="2022-06-22T16:51:41.198" v="934" actId="20577"/>
          <ac:spMkLst>
            <pc:docMk/>
            <pc:sldMk cId="3548155513" sldId="264"/>
            <ac:spMk id="8" creationId="{919ED01F-7DA6-76DB-2F81-0B94C6F3FFE0}"/>
          </ac:spMkLst>
        </pc:spChg>
        <pc:spChg chg="add mod">
          <ac:chgData name="Holly Pietrosky" userId="S::holly.pietrosky@sd6.bc.ca::b41eb0dc-725d-4346-88e3-16ae27da6944" providerId="AD" clId="Web-{9A342BA8-B018-72FA-8E67-9575E9F3E47F}" dt="2022-06-22T16:52:29.042" v="942" actId="20577"/>
          <ac:spMkLst>
            <pc:docMk/>
            <pc:sldMk cId="3548155513" sldId="264"/>
            <ac:spMk id="10" creationId="{0EB81A90-CA47-6252-1318-2FB56E67318C}"/>
          </ac:spMkLst>
        </pc:spChg>
        <pc:picChg chg="add mod">
          <ac:chgData name="Holly Pietrosky" userId="S::holly.pietrosky@sd6.bc.ca::b41eb0dc-725d-4346-88e3-16ae27da6944" providerId="AD" clId="Web-{9A342BA8-B018-72FA-8E67-9575E9F3E47F}" dt="2022-06-22T16:49:34.322" v="862" actId="1076"/>
          <ac:picMkLst>
            <pc:docMk/>
            <pc:sldMk cId="3548155513" sldId="264"/>
            <ac:picMk id="7" creationId="{331ACE24-B11C-0C46-A671-C596EBE4E2BB}"/>
          </ac:picMkLst>
        </pc:picChg>
        <pc:picChg chg="del">
          <ac:chgData name="Holly Pietrosky" userId="S::holly.pietrosky@sd6.bc.ca::b41eb0dc-725d-4346-88e3-16ae27da6944" providerId="AD" clId="Web-{9A342BA8-B018-72FA-8E67-9575E9F3E47F}" dt="2022-06-22T16:14:04.770" v="735"/>
          <ac:picMkLst>
            <pc:docMk/>
            <pc:sldMk cId="3548155513" sldId="264"/>
            <ac:picMk id="9" creationId="{977EDADE-9BD4-4EAC-D611-3E5CD6F8049F}"/>
          </ac:picMkLst>
        </pc:picChg>
        <pc:picChg chg="add mod">
          <ac:chgData name="Holly Pietrosky" userId="S::holly.pietrosky@sd6.bc.ca::b41eb0dc-725d-4346-88e3-16ae27da6944" providerId="AD" clId="Web-{9A342BA8-B018-72FA-8E67-9575E9F3E47F}" dt="2022-06-22T16:49:54.463" v="866" actId="1076"/>
          <ac:picMkLst>
            <pc:docMk/>
            <pc:sldMk cId="3548155513" sldId="264"/>
            <ac:picMk id="9" creationId="{B66A41F7-7D2F-5130-A2C4-2F1A3A940801}"/>
          </ac:picMkLst>
        </pc:picChg>
        <pc:picChg chg="del">
          <ac:chgData name="Holly Pietrosky" userId="S::holly.pietrosky@sd6.bc.ca::b41eb0dc-725d-4346-88e3-16ae27da6944" providerId="AD" clId="Web-{9A342BA8-B018-72FA-8E67-9575E9F3E47F}" dt="2022-06-22T16:14:03.082" v="734"/>
          <ac:picMkLst>
            <pc:docMk/>
            <pc:sldMk cId="3548155513" sldId="264"/>
            <ac:picMk id="10" creationId="{7E044E82-93C1-B48A-A29B-BE920B135DBE}"/>
          </ac:picMkLst>
        </pc:picChg>
      </pc:sldChg>
      <pc:sldChg chg="addSp delSp modSp add mod replId modClrScheme chgLayout">
        <pc:chgData name="Holly Pietrosky" userId="S::holly.pietrosky@sd6.bc.ca::b41eb0dc-725d-4346-88e3-16ae27da6944" providerId="AD" clId="Web-{9A342BA8-B018-72FA-8E67-9575E9F3E47F}" dt="2022-06-22T17:47:25.640" v="1695" actId="1076"/>
        <pc:sldMkLst>
          <pc:docMk/>
          <pc:sldMk cId="3160992603" sldId="265"/>
        </pc:sldMkLst>
        <pc:spChg chg="mod">
          <ac:chgData name="Holly Pietrosky" userId="S::holly.pietrosky@sd6.bc.ca::b41eb0dc-725d-4346-88e3-16ae27da6944" providerId="AD" clId="Web-{9A342BA8-B018-72FA-8E67-9575E9F3E47F}" dt="2022-06-22T17:08:11.283" v="1511" actId="1076"/>
          <ac:spMkLst>
            <pc:docMk/>
            <pc:sldMk cId="3160992603" sldId="265"/>
            <ac:spMk id="2" creationId="{7AD7AB73-47D4-40FB-B7CD-9E7F5751CF20}"/>
          </ac:spMkLst>
        </pc:spChg>
        <pc:spChg chg="add mod">
          <ac:chgData name="Holly Pietrosky" userId="S::holly.pietrosky@sd6.bc.ca::b41eb0dc-725d-4346-88e3-16ae27da6944" providerId="AD" clId="Web-{9A342BA8-B018-72FA-8E67-9575E9F3E47F}" dt="2022-06-22T17:07:10.658" v="1463"/>
          <ac:spMkLst>
            <pc:docMk/>
            <pc:sldMk cId="3160992603" sldId="265"/>
            <ac:spMk id="3" creationId="{0F08B30F-16D4-9A9A-00D2-AFACEF36ACC0}"/>
          </ac:spMkLst>
        </pc:spChg>
        <pc:spChg chg="mod">
          <ac:chgData name="Holly Pietrosky" userId="S::holly.pietrosky@sd6.bc.ca::b41eb0dc-725d-4346-88e3-16ae27da6944" providerId="AD" clId="Web-{9A342BA8-B018-72FA-8E67-9575E9F3E47F}" dt="2022-06-22T17:05:44.360" v="1441" actId="20577"/>
          <ac:spMkLst>
            <pc:docMk/>
            <pc:sldMk cId="3160992603" sldId="265"/>
            <ac:spMk id="4" creationId="{ECF28180-B940-4F07-730E-A83638CB616E}"/>
          </ac:spMkLst>
        </pc:spChg>
        <pc:spChg chg="mod ord">
          <ac:chgData name="Holly Pietrosky" userId="S::holly.pietrosky@sd6.bc.ca::b41eb0dc-725d-4346-88e3-16ae27da6944" providerId="AD" clId="Web-{9A342BA8-B018-72FA-8E67-9575E9F3E47F}" dt="2022-06-22T17:36:23.800" v="1649"/>
          <ac:spMkLst>
            <pc:docMk/>
            <pc:sldMk cId="3160992603" sldId="265"/>
            <ac:spMk id="5" creationId="{922FEB43-FF68-47FA-B359-47FB2119CF33}"/>
          </ac:spMkLst>
        </pc:spChg>
        <pc:spChg chg="mod">
          <ac:chgData name="Holly Pietrosky" userId="S::holly.pietrosky@sd6.bc.ca::b41eb0dc-725d-4346-88e3-16ae27da6944" providerId="AD" clId="Web-{9A342BA8-B018-72FA-8E67-9575E9F3E47F}" dt="2022-06-22T17:05:55.048" v="1448" actId="20577"/>
          <ac:spMkLst>
            <pc:docMk/>
            <pc:sldMk cId="3160992603" sldId="265"/>
            <ac:spMk id="6" creationId="{26574246-11D2-B9DC-6961-04B90DE86A11}"/>
          </ac:spMkLst>
        </pc:spChg>
        <pc:spChg chg="mod">
          <ac:chgData name="Holly Pietrosky" userId="S::holly.pietrosky@sd6.bc.ca::b41eb0dc-725d-4346-88e3-16ae27da6944" providerId="AD" clId="Web-{9A342BA8-B018-72FA-8E67-9575E9F3E47F}" dt="2022-06-22T17:07:44.736" v="1508" actId="14100"/>
          <ac:spMkLst>
            <pc:docMk/>
            <pc:sldMk cId="3160992603" sldId="265"/>
            <ac:spMk id="8" creationId="{919ED01F-7DA6-76DB-2F81-0B94C6F3FFE0}"/>
          </ac:spMkLst>
        </pc:spChg>
        <pc:picChg chg="add del mod">
          <ac:chgData name="Holly Pietrosky" userId="S::holly.pietrosky@sd6.bc.ca::b41eb0dc-725d-4346-88e3-16ae27da6944" providerId="AD" clId="Web-{9A342BA8-B018-72FA-8E67-9575E9F3E47F}" dt="2022-06-22T17:25:08.164" v="1515"/>
          <ac:picMkLst>
            <pc:docMk/>
            <pc:sldMk cId="3160992603" sldId="265"/>
            <ac:picMk id="7" creationId="{5F374062-3EBB-5BA0-9294-7BED2F438360}"/>
          </ac:picMkLst>
        </pc:picChg>
        <pc:picChg chg="add del mod">
          <ac:chgData name="Holly Pietrosky" userId="S::holly.pietrosky@sd6.bc.ca::b41eb0dc-725d-4346-88e3-16ae27da6944" providerId="AD" clId="Web-{9A342BA8-B018-72FA-8E67-9575E9F3E47F}" dt="2022-06-22T17:46:27.404" v="1689"/>
          <ac:picMkLst>
            <pc:docMk/>
            <pc:sldMk cId="3160992603" sldId="265"/>
            <ac:picMk id="9" creationId="{17A017ED-0B79-26D8-3F53-E761E3F94BDB}"/>
          </ac:picMkLst>
        </pc:picChg>
        <pc:picChg chg="add mod">
          <ac:chgData name="Holly Pietrosky" userId="S::holly.pietrosky@sd6.bc.ca::b41eb0dc-725d-4346-88e3-16ae27da6944" providerId="AD" clId="Web-{9A342BA8-B018-72FA-8E67-9575E9F3E47F}" dt="2022-06-22T17:47:09.186" v="1692" actId="1076"/>
          <ac:picMkLst>
            <pc:docMk/>
            <pc:sldMk cId="3160992603" sldId="265"/>
            <ac:picMk id="10" creationId="{65F91EAD-7455-E7E8-A65D-8B93247B6E1F}"/>
          </ac:picMkLst>
        </pc:picChg>
        <pc:picChg chg="del">
          <ac:chgData name="Holly Pietrosky" userId="S::holly.pietrosky@sd6.bc.ca::b41eb0dc-725d-4346-88e3-16ae27da6944" providerId="AD" clId="Web-{9A342BA8-B018-72FA-8E67-9575E9F3E47F}" dt="2022-06-22T17:07:57.814" v="1509"/>
          <ac:picMkLst>
            <pc:docMk/>
            <pc:sldMk cId="3160992603" sldId="265"/>
            <ac:picMk id="11" creationId="{4D503F5B-C648-90BA-2684-AF2951135636}"/>
          </ac:picMkLst>
        </pc:picChg>
        <pc:picChg chg="add mod">
          <ac:chgData name="Holly Pietrosky" userId="S::holly.pietrosky@sd6.bc.ca::b41eb0dc-725d-4346-88e3-16ae27da6944" providerId="AD" clId="Web-{9A342BA8-B018-72FA-8E67-9575E9F3E47F}" dt="2022-06-22T17:47:25.640" v="1695" actId="1076"/>
          <ac:picMkLst>
            <pc:docMk/>
            <pc:sldMk cId="3160992603" sldId="265"/>
            <ac:picMk id="11" creationId="{B698E2A4-2AA3-E168-D3F3-419377987568}"/>
          </ac:picMkLst>
        </pc:picChg>
      </pc:sldChg>
      <pc:sldChg chg="addSp delSp modSp add mod replId modClrScheme chgLayout">
        <pc:chgData name="Holly Pietrosky" userId="S::holly.pietrosky@sd6.bc.ca::b41eb0dc-725d-4346-88e3-16ae27da6944" providerId="AD" clId="Web-{9A342BA8-B018-72FA-8E67-9575E9F3E47F}" dt="2022-06-22T17:44:01.152" v="1676" actId="1076"/>
        <pc:sldMkLst>
          <pc:docMk/>
          <pc:sldMk cId="2879445713" sldId="266"/>
        </pc:sldMkLst>
        <pc:spChg chg="mod">
          <ac:chgData name="Holly Pietrosky" userId="S::holly.pietrosky@sd6.bc.ca::b41eb0dc-725d-4346-88e3-16ae27da6944" providerId="AD" clId="Web-{9A342BA8-B018-72FA-8E67-9575E9F3E47F}" dt="2022-06-22T17:42:52.229" v="1667" actId="688"/>
          <ac:spMkLst>
            <pc:docMk/>
            <pc:sldMk cId="2879445713" sldId="266"/>
            <ac:spMk id="2" creationId="{7AD7AB73-47D4-40FB-B7CD-9E7F5751CF20}"/>
          </ac:spMkLst>
        </pc:spChg>
        <pc:spChg chg="mod">
          <ac:chgData name="Holly Pietrosky" userId="S::holly.pietrosky@sd6.bc.ca::b41eb0dc-725d-4346-88e3-16ae27da6944" providerId="AD" clId="Web-{9A342BA8-B018-72FA-8E67-9575E9F3E47F}" dt="2022-06-22T17:30:16.591" v="1637" actId="20577"/>
          <ac:spMkLst>
            <pc:docMk/>
            <pc:sldMk cId="2879445713" sldId="266"/>
            <ac:spMk id="3" creationId="{0F08B30F-16D4-9A9A-00D2-AFACEF36ACC0}"/>
          </ac:spMkLst>
        </pc:spChg>
        <pc:spChg chg="mod">
          <ac:chgData name="Holly Pietrosky" userId="S::holly.pietrosky@sd6.bc.ca::b41eb0dc-725d-4346-88e3-16ae27da6944" providerId="AD" clId="Web-{9A342BA8-B018-72FA-8E67-9575E9F3E47F}" dt="2022-06-22T17:28:17.558" v="1528" actId="20577"/>
          <ac:spMkLst>
            <pc:docMk/>
            <pc:sldMk cId="2879445713" sldId="266"/>
            <ac:spMk id="4" creationId="{ECF28180-B940-4F07-730E-A83638CB616E}"/>
          </ac:spMkLst>
        </pc:spChg>
        <pc:spChg chg="mod ord">
          <ac:chgData name="Holly Pietrosky" userId="S::holly.pietrosky@sd6.bc.ca::b41eb0dc-725d-4346-88e3-16ae27da6944" providerId="AD" clId="Web-{9A342BA8-B018-72FA-8E67-9575E9F3E47F}" dt="2022-06-22T17:36:23.800" v="1649"/>
          <ac:spMkLst>
            <pc:docMk/>
            <pc:sldMk cId="2879445713" sldId="266"/>
            <ac:spMk id="5" creationId="{922FEB43-FF68-47FA-B359-47FB2119CF33}"/>
          </ac:spMkLst>
        </pc:spChg>
        <pc:spChg chg="mod">
          <ac:chgData name="Holly Pietrosky" userId="S::holly.pietrosky@sd6.bc.ca::b41eb0dc-725d-4346-88e3-16ae27da6944" providerId="AD" clId="Web-{9A342BA8-B018-72FA-8E67-9575E9F3E47F}" dt="2022-06-22T17:28:34.027" v="1545" actId="20577"/>
          <ac:spMkLst>
            <pc:docMk/>
            <pc:sldMk cId="2879445713" sldId="266"/>
            <ac:spMk id="6" creationId="{26574246-11D2-B9DC-6961-04B90DE86A11}"/>
          </ac:spMkLst>
        </pc:spChg>
        <pc:spChg chg="mod">
          <ac:chgData name="Holly Pietrosky" userId="S::holly.pietrosky@sd6.bc.ca::b41eb0dc-725d-4346-88e3-16ae27da6944" providerId="AD" clId="Web-{9A342BA8-B018-72FA-8E67-9575E9F3E47F}" dt="2022-06-22T17:30:03.435" v="1634" actId="14100"/>
          <ac:spMkLst>
            <pc:docMk/>
            <pc:sldMk cId="2879445713" sldId="266"/>
            <ac:spMk id="8" creationId="{919ED01F-7DA6-76DB-2F81-0B94C6F3FFE0}"/>
          </ac:spMkLst>
        </pc:spChg>
        <pc:picChg chg="add mod">
          <ac:chgData name="Holly Pietrosky" userId="S::holly.pietrosky@sd6.bc.ca::b41eb0dc-725d-4346-88e3-16ae27da6944" providerId="AD" clId="Web-{9A342BA8-B018-72FA-8E67-9575E9F3E47F}" dt="2022-06-22T17:43:58.480" v="1675" actId="1076"/>
          <ac:picMkLst>
            <pc:docMk/>
            <pc:sldMk cId="2879445713" sldId="266"/>
            <ac:picMk id="7" creationId="{B45B397C-CBB8-7377-0C4E-DB59EA33949A}"/>
          </ac:picMkLst>
        </pc:picChg>
        <pc:picChg chg="del">
          <ac:chgData name="Holly Pietrosky" userId="S::holly.pietrosky@sd6.bc.ca::b41eb0dc-725d-4346-88e3-16ae27da6944" providerId="AD" clId="Web-{9A342BA8-B018-72FA-8E67-9575E9F3E47F}" dt="2022-06-22T17:42:25.666" v="1662"/>
          <ac:picMkLst>
            <pc:docMk/>
            <pc:sldMk cId="2879445713" sldId="266"/>
            <ac:picMk id="9" creationId="{17A017ED-0B79-26D8-3F53-E761E3F94BDB}"/>
          </ac:picMkLst>
        </pc:picChg>
        <pc:picChg chg="add mod">
          <ac:chgData name="Holly Pietrosky" userId="S::holly.pietrosky@sd6.bc.ca::b41eb0dc-725d-4346-88e3-16ae27da6944" providerId="AD" clId="Web-{9A342BA8-B018-72FA-8E67-9575E9F3E47F}" dt="2022-06-22T17:44:01.152" v="1676" actId="1076"/>
          <ac:picMkLst>
            <pc:docMk/>
            <pc:sldMk cId="2879445713" sldId="266"/>
            <ac:picMk id="10" creationId="{71A84C38-1244-6079-9DAF-2802AAD43176}"/>
          </ac:picMkLst>
        </pc:picChg>
      </pc:sldChg>
      <pc:sldChg chg="add ord replId">
        <pc:chgData name="Holly Pietrosky" userId="S::holly.pietrosky@sd6.bc.ca::b41eb0dc-725d-4346-88e3-16ae27da6944" providerId="AD" clId="Web-{9A342BA8-B018-72FA-8E67-9575E9F3E47F}" dt="2022-06-22T17:41:04.196" v="1654"/>
        <pc:sldMkLst>
          <pc:docMk/>
          <pc:sldMk cId="1904944613" sldId="267"/>
        </pc:sldMkLst>
      </pc:sldChg>
      <pc:sldChg chg="add ord replId">
        <pc:chgData name="Holly Pietrosky" userId="S::holly.pietrosky@sd6.bc.ca::b41eb0dc-725d-4346-88e3-16ae27da6944" providerId="AD" clId="Web-{9A342BA8-B018-72FA-8E67-9575E9F3E47F}" dt="2022-06-22T17:41:18.118" v="1657"/>
        <pc:sldMkLst>
          <pc:docMk/>
          <pc:sldMk cId="3991250456" sldId="268"/>
        </pc:sldMkLst>
      </pc:sldChg>
      <pc:sldMasterChg chg="add del addSldLayout delSldLayout modSldLayout">
        <pc:chgData name="Holly Pietrosky" userId="S::holly.pietrosky@sd6.bc.ca::b41eb0dc-725d-4346-88e3-16ae27da6944" providerId="AD" clId="Web-{9A342BA8-B018-72FA-8E67-9575E9F3E47F}" dt="2022-06-22T17:36:23.800" v="1649"/>
        <pc:sldMasterMkLst>
          <pc:docMk/>
          <pc:sldMasterMk cId="2268644868" sldId="2147483660"/>
        </pc:sldMasterMkLst>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4201381031" sldId="2147483661"/>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3619885653" sldId="2147483662"/>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1409458666" sldId="2147483663"/>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3214413340" sldId="2147483664"/>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2909919769" sldId="2147483665"/>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24733533" sldId="2147483666"/>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1623859744" sldId="2147483667"/>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2878834877" sldId="2147483668"/>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3149682311" sldId="2147483669"/>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461727201" sldId="2147483670"/>
          </pc:sldLayoutMkLst>
        </pc:sldLayoutChg>
        <pc:sldLayoutChg chg="add del mod replId">
          <pc:chgData name="Holly Pietrosky" userId="S::holly.pietrosky@sd6.bc.ca::b41eb0dc-725d-4346-88e3-16ae27da6944" providerId="AD" clId="Web-{9A342BA8-B018-72FA-8E67-9575E9F3E47F}" dt="2022-06-22T17:36:23.800" v="1649"/>
          <pc:sldLayoutMkLst>
            <pc:docMk/>
            <pc:sldMasterMk cId="2268644868" sldId="2147483660"/>
            <pc:sldLayoutMk cId="3268656661" sldId="2147483671"/>
          </pc:sldLayoutMkLst>
        </pc:sldLayoutChg>
      </pc:sldMasterChg>
      <pc:sldMasterChg chg="add del addSldLayout delSldLayout">
        <pc:chgData name="Holly Pietrosky" userId="S::holly.pietrosky@sd6.bc.ca::b41eb0dc-725d-4346-88e3-16ae27da6944" providerId="AD" clId="Web-{9A342BA8-B018-72FA-8E67-9575E9F3E47F}" dt="2022-06-22T17:36:23.800" v="1649"/>
        <pc:sldMasterMkLst>
          <pc:docMk/>
          <pc:sldMasterMk cId="3302347819" sldId="2147483660"/>
        </pc:sldMasterMkLst>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4109899346" sldId="2147483661"/>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1974165733" sldId="2147483662"/>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463551499" sldId="2147483663"/>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795376256" sldId="2147483664"/>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2578984465" sldId="2147483665"/>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2119981326" sldId="2147483666"/>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460274829" sldId="2147483667"/>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1752516289" sldId="2147483668"/>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327247638" sldId="2147483669"/>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109110107" sldId="2147483670"/>
          </pc:sldLayoutMkLst>
        </pc:sldLayoutChg>
        <pc:sldLayoutChg chg="add del">
          <pc:chgData name="Holly Pietrosky" userId="S::holly.pietrosky@sd6.bc.ca::b41eb0dc-725d-4346-88e3-16ae27da6944" providerId="AD" clId="Web-{9A342BA8-B018-72FA-8E67-9575E9F3E47F}" dt="2022-06-22T17:36:23.800" v="1649"/>
          <pc:sldLayoutMkLst>
            <pc:docMk/>
            <pc:sldMasterMk cId="3302347819" sldId="2147483660"/>
            <pc:sldLayoutMk cId="4166311953" sldId="2147483671"/>
          </pc:sldLayoutMkLst>
        </pc:sldLayoutChg>
      </pc:sldMasterChg>
    </pc:docChg>
  </pc:docChgLst>
  <pc:docChgLst>
    <pc:chgData name="Holly Pietrosky" userId="S::holly.pietrosky@sd6.bc.ca::b41eb0dc-725d-4346-88e3-16ae27da6944" providerId="AD" clId="Web-{1FD13B2E-C632-A563-2C08-6B0313A781CD}"/>
    <pc:docChg chg="addSld delSld modSld">
      <pc:chgData name="Holly Pietrosky" userId="S::holly.pietrosky@sd6.bc.ca::b41eb0dc-725d-4346-88e3-16ae27da6944" providerId="AD" clId="Web-{1FD13B2E-C632-A563-2C08-6B0313A781CD}" dt="2022-06-27T15:28:11.001" v="51" actId="1076"/>
      <pc:docMkLst>
        <pc:docMk/>
      </pc:docMkLst>
      <pc:sldChg chg="addSp delSp modSp">
        <pc:chgData name="Holly Pietrosky" userId="S::holly.pietrosky@sd6.bc.ca::b41eb0dc-725d-4346-88e3-16ae27da6944" providerId="AD" clId="Web-{1FD13B2E-C632-A563-2C08-6B0313A781CD}" dt="2022-06-27T15:27:48.485" v="48" actId="14100"/>
        <pc:sldMkLst>
          <pc:docMk/>
          <pc:sldMk cId="1391223295" sldId="262"/>
        </pc:sldMkLst>
        <pc:spChg chg="mod">
          <ac:chgData name="Holly Pietrosky" userId="S::holly.pietrosky@sd6.bc.ca::b41eb0dc-725d-4346-88e3-16ae27da6944" providerId="AD" clId="Web-{1FD13B2E-C632-A563-2C08-6B0313A781CD}" dt="2022-06-27T15:24:02.779" v="6" actId="20577"/>
          <ac:spMkLst>
            <pc:docMk/>
            <pc:sldMk cId="1391223295" sldId="262"/>
            <ac:spMk id="2" creationId="{7E45492F-6974-D746-1F65-58266AA2A803}"/>
          </ac:spMkLst>
        </pc:spChg>
        <pc:spChg chg="mod">
          <ac:chgData name="Holly Pietrosky" userId="S::holly.pietrosky@sd6.bc.ca::b41eb0dc-725d-4346-88e3-16ae27da6944" providerId="AD" clId="Web-{1FD13B2E-C632-A563-2C08-6B0313A781CD}" dt="2022-06-27T15:27:48.485" v="48" actId="14100"/>
          <ac:spMkLst>
            <pc:docMk/>
            <pc:sldMk cId="1391223295" sldId="262"/>
            <ac:spMk id="5" creationId="{2039FFEE-9C3D-C546-6401-6CD8B3920819}"/>
          </ac:spMkLst>
        </pc:spChg>
        <pc:picChg chg="add mod">
          <ac:chgData name="Holly Pietrosky" userId="S::holly.pietrosky@sd6.bc.ca::b41eb0dc-725d-4346-88e3-16ae27da6944" providerId="AD" clId="Web-{1FD13B2E-C632-A563-2C08-6B0313A781CD}" dt="2022-06-27T15:27:43.188" v="47" actId="14100"/>
          <ac:picMkLst>
            <pc:docMk/>
            <pc:sldMk cId="1391223295" sldId="262"/>
            <ac:picMk id="4" creationId="{DF2A491D-2CA8-23B2-FA21-4798C2D5BC1E}"/>
          </ac:picMkLst>
        </pc:picChg>
        <pc:picChg chg="add del mod">
          <ac:chgData name="Holly Pietrosky" userId="S::holly.pietrosky@sd6.bc.ca::b41eb0dc-725d-4346-88e3-16ae27da6944" providerId="AD" clId="Web-{1FD13B2E-C632-A563-2C08-6B0313A781CD}" dt="2022-06-27T15:26:23.671" v="29"/>
          <ac:picMkLst>
            <pc:docMk/>
            <pc:sldMk cId="1391223295" sldId="262"/>
            <ac:picMk id="6" creationId="{7A43B8E0-7A13-B8B5-2C87-FF54022FF13F}"/>
          </ac:picMkLst>
        </pc:picChg>
      </pc:sldChg>
      <pc:sldChg chg="modSp">
        <pc:chgData name="Holly Pietrosky" userId="S::holly.pietrosky@sd6.bc.ca::b41eb0dc-725d-4346-88e3-16ae27da6944" providerId="AD" clId="Web-{1FD13B2E-C632-A563-2C08-6B0313A781CD}" dt="2022-06-27T15:22:27.699" v="1" actId="20577"/>
        <pc:sldMkLst>
          <pc:docMk/>
          <pc:sldMk cId="3548155513" sldId="264"/>
        </pc:sldMkLst>
        <pc:spChg chg="mod">
          <ac:chgData name="Holly Pietrosky" userId="S::holly.pietrosky@sd6.bc.ca::b41eb0dc-725d-4346-88e3-16ae27da6944" providerId="AD" clId="Web-{1FD13B2E-C632-A563-2C08-6B0313A781CD}" dt="2022-06-27T15:22:27.699" v="1" actId="20577"/>
          <ac:spMkLst>
            <pc:docMk/>
            <pc:sldMk cId="3548155513" sldId="264"/>
            <ac:spMk id="9" creationId="{945399EC-23CF-4AB7-39F5-48A25AEB3ECD}"/>
          </ac:spMkLst>
        </pc:spChg>
      </pc:sldChg>
      <pc:sldChg chg="addSp modSp">
        <pc:chgData name="Holly Pietrosky" userId="S::holly.pietrosky@sd6.bc.ca::b41eb0dc-725d-4346-88e3-16ae27da6944" providerId="AD" clId="Web-{1FD13B2E-C632-A563-2C08-6B0313A781CD}" dt="2022-06-27T15:28:11.001" v="51" actId="1076"/>
        <pc:sldMkLst>
          <pc:docMk/>
          <pc:sldMk cId="4206825817" sldId="273"/>
        </pc:sldMkLst>
        <pc:spChg chg="mod">
          <ac:chgData name="Holly Pietrosky" userId="S::holly.pietrosky@sd6.bc.ca::b41eb0dc-725d-4346-88e3-16ae27da6944" providerId="AD" clId="Web-{1FD13B2E-C632-A563-2C08-6B0313A781CD}" dt="2022-06-27T15:28:11.001" v="51" actId="1076"/>
          <ac:spMkLst>
            <pc:docMk/>
            <pc:sldMk cId="4206825817" sldId="273"/>
            <ac:spMk id="2" creationId="{7E45492F-6974-D746-1F65-58266AA2A803}"/>
          </ac:spMkLst>
        </pc:spChg>
        <pc:spChg chg="mod">
          <ac:chgData name="Holly Pietrosky" userId="S::holly.pietrosky@sd6.bc.ca::b41eb0dc-725d-4346-88e3-16ae27da6944" providerId="AD" clId="Web-{1FD13B2E-C632-A563-2C08-6B0313A781CD}" dt="2022-06-27T15:28:01.782" v="50" actId="20577"/>
          <ac:spMkLst>
            <pc:docMk/>
            <pc:sldMk cId="4206825817" sldId="273"/>
            <ac:spMk id="4" creationId="{F78D8B08-C3EF-1DDD-4E05-EADA73E43A99}"/>
          </ac:spMkLst>
        </pc:spChg>
        <pc:picChg chg="add">
          <ac:chgData name="Holly Pietrosky" userId="S::holly.pietrosky@sd6.bc.ca::b41eb0dc-725d-4346-88e3-16ae27da6944" providerId="AD" clId="Web-{1FD13B2E-C632-A563-2C08-6B0313A781CD}" dt="2022-06-27T15:26:18.265" v="28"/>
          <ac:picMkLst>
            <pc:docMk/>
            <pc:sldMk cId="4206825817" sldId="273"/>
            <ac:picMk id="6" creationId="{0D75DC3A-A6C0-F6B0-19B3-0CC584D54BD3}"/>
          </ac:picMkLst>
        </pc:picChg>
      </pc:sldChg>
      <pc:sldChg chg="add replId">
        <pc:chgData name="Holly Pietrosky" userId="S::holly.pietrosky@sd6.bc.ca::b41eb0dc-725d-4346-88e3-16ae27da6944" providerId="AD" clId="Web-{1FD13B2E-C632-A563-2C08-6B0313A781CD}" dt="2022-06-27T15:26:05.343" v="27"/>
        <pc:sldMkLst>
          <pc:docMk/>
          <pc:sldMk cId="392620341" sldId="281"/>
        </pc:sldMkLst>
      </pc:sldChg>
      <pc:sldChg chg="new del">
        <pc:chgData name="Holly Pietrosky" userId="S::holly.pietrosky@sd6.bc.ca::b41eb0dc-725d-4346-88e3-16ae27da6944" providerId="AD" clId="Web-{1FD13B2E-C632-A563-2C08-6B0313A781CD}" dt="2022-06-27T15:25:59.233" v="26"/>
        <pc:sldMkLst>
          <pc:docMk/>
          <pc:sldMk cId="4251634613" sldId="281"/>
        </pc:sldMkLst>
      </pc:sldChg>
    </pc:docChg>
  </pc:docChgLst>
  <pc:docChgLst>
    <pc:chgData name="Teresa Vancise" userId="S::teresa.vancise@sd6.bc.ca::7a8a1159-8b70-4af7-96bf-a9fc11869259" providerId="AD" clId="Web-{8FDD84A2-5FC6-4CF9-8EAB-45F8EE9D9E83}"/>
    <pc:docChg chg="delSld modSld sldOrd">
      <pc:chgData name="Teresa Vancise" userId="S::teresa.vancise@sd6.bc.ca::7a8a1159-8b70-4af7-96bf-a9fc11869259" providerId="AD" clId="Web-{8FDD84A2-5FC6-4CF9-8EAB-45F8EE9D9E83}" dt="2022-06-27T16:46:45.434" v="579" actId="20577"/>
      <pc:docMkLst>
        <pc:docMk/>
      </pc:docMkLst>
      <pc:sldChg chg="modSp">
        <pc:chgData name="Teresa Vancise" userId="S::teresa.vancise@sd6.bc.ca::7a8a1159-8b70-4af7-96bf-a9fc11869259" providerId="AD" clId="Web-{8FDD84A2-5FC6-4CF9-8EAB-45F8EE9D9E83}" dt="2022-06-27T16:24:33.259" v="203" actId="20577"/>
        <pc:sldMkLst>
          <pc:docMk/>
          <pc:sldMk cId="1280647978" sldId="257"/>
        </pc:sldMkLst>
        <pc:spChg chg="mod">
          <ac:chgData name="Teresa Vancise" userId="S::teresa.vancise@sd6.bc.ca::7a8a1159-8b70-4af7-96bf-a9fc11869259" providerId="AD" clId="Web-{8FDD84A2-5FC6-4CF9-8EAB-45F8EE9D9E83}" dt="2022-06-27T16:24:33.259" v="203" actId="20577"/>
          <ac:spMkLst>
            <pc:docMk/>
            <pc:sldMk cId="1280647978" sldId="257"/>
            <ac:spMk id="2" creationId="{DFD06341-4448-4503-B29F-1016E0D654C0}"/>
          </ac:spMkLst>
        </pc:spChg>
      </pc:sldChg>
      <pc:sldChg chg="modSp">
        <pc:chgData name="Teresa Vancise" userId="S::teresa.vancise@sd6.bc.ca::7a8a1159-8b70-4af7-96bf-a9fc11869259" providerId="AD" clId="Web-{8FDD84A2-5FC6-4CF9-8EAB-45F8EE9D9E83}" dt="2022-06-27T16:07:05.557" v="35" actId="20577"/>
        <pc:sldMkLst>
          <pc:docMk/>
          <pc:sldMk cId="374779612" sldId="258"/>
        </pc:sldMkLst>
        <pc:spChg chg="mod">
          <ac:chgData name="Teresa Vancise" userId="S::teresa.vancise@sd6.bc.ca::7a8a1159-8b70-4af7-96bf-a9fc11869259" providerId="AD" clId="Web-{8FDD84A2-5FC6-4CF9-8EAB-45F8EE9D9E83}" dt="2022-06-27T16:05:58.229" v="18" actId="20577"/>
          <ac:spMkLst>
            <pc:docMk/>
            <pc:sldMk cId="374779612" sldId="258"/>
            <ac:spMk id="2" creationId="{00000000-0000-0000-0000-000000000000}"/>
          </ac:spMkLst>
        </pc:spChg>
        <pc:spChg chg="mod">
          <ac:chgData name="Teresa Vancise" userId="S::teresa.vancise@sd6.bc.ca::7a8a1159-8b70-4af7-96bf-a9fc11869259" providerId="AD" clId="Web-{8FDD84A2-5FC6-4CF9-8EAB-45F8EE9D9E83}" dt="2022-06-27T16:06:15.416" v="24" actId="20577"/>
          <ac:spMkLst>
            <pc:docMk/>
            <pc:sldMk cId="374779612" sldId="258"/>
            <ac:spMk id="4" creationId="{00000000-0000-0000-0000-000000000000}"/>
          </ac:spMkLst>
        </pc:spChg>
        <pc:spChg chg="mod">
          <ac:chgData name="Teresa Vancise" userId="S::teresa.vancise@sd6.bc.ca::7a8a1159-8b70-4af7-96bf-a9fc11869259" providerId="AD" clId="Web-{8FDD84A2-5FC6-4CF9-8EAB-45F8EE9D9E83}" dt="2022-06-27T16:07:05.557" v="35" actId="20577"/>
          <ac:spMkLst>
            <pc:docMk/>
            <pc:sldMk cId="374779612" sldId="258"/>
            <ac:spMk id="5" creationId="{00000000-0000-0000-0000-000000000000}"/>
          </ac:spMkLst>
        </pc:spChg>
      </pc:sldChg>
      <pc:sldChg chg="modSp">
        <pc:chgData name="Teresa Vancise" userId="S::teresa.vancise@sd6.bc.ca::7a8a1159-8b70-4af7-96bf-a9fc11869259" providerId="AD" clId="Web-{8FDD84A2-5FC6-4CF9-8EAB-45F8EE9D9E83}" dt="2022-06-27T16:46:45.434" v="579" actId="20577"/>
        <pc:sldMkLst>
          <pc:docMk/>
          <pc:sldMk cId="1391223295" sldId="262"/>
        </pc:sldMkLst>
        <pc:spChg chg="mod">
          <ac:chgData name="Teresa Vancise" userId="S::teresa.vancise@sd6.bc.ca::7a8a1159-8b70-4af7-96bf-a9fc11869259" providerId="AD" clId="Web-{8FDD84A2-5FC6-4CF9-8EAB-45F8EE9D9E83}" dt="2022-06-27T16:46:45.434" v="579" actId="20577"/>
          <ac:spMkLst>
            <pc:docMk/>
            <pc:sldMk cId="1391223295" sldId="262"/>
            <ac:spMk id="5" creationId="{2039FFEE-9C3D-C546-6401-6CD8B3920819}"/>
          </ac:spMkLst>
        </pc:spChg>
      </pc:sldChg>
      <pc:sldChg chg="modSp ord">
        <pc:chgData name="Teresa Vancise" userId="S::teresa.vancise@sd6.bc.ca::7a8a1159-8b70-4af7-96bf-a9fc11869259" providerId="AD" clId="Web-{8FDD84A2-5FC6-4CF9-8EAB-45F8EE9D9E83}" dt="2022-06-27T16:31:53.703" v="363" actId="20577"/>
        <pc:sldMkLst>
          <pc:docMk/>
          <pc:sldMk cId="1237952405" sldId="263"/>
        </pc:sldMkLst>
        <pc:spChg chg="mod">
          <ac:chgData name="Teresa Vancise" userId="S::teresa.vancise@sd6.bc.ca::7a8a1159-8b70-4af7-96bf-a9fc11869259" providerId="AD" clId="Web-{8FDD84A2-5FC6-4CF9-8EAB-45F8EE9D9E83}" dt="2022-06-27T16:26:57.230" v="249" actId="1076"/>
          <ac:spMkLst>
            <pc:docMk/>
            <pc:sldMk cId="1237952405" sldId="263"/>
            <ac:spMk id="3" creationId="{6310E442-0EF1-B654-8C68-9371FC9346CD}"/>
          </ac:spMkLst>
        </pc:spChg>
        <pc:spChg chg="mod">
          <ac:chgData name="Teresa Vancise" userId="S::teresa.vancise@sd6.bc.ca::7a8a1159-8b70-4af7-96bf-a9fc11869259" providerId="AD" clId="Web-{8FDD84A2-5FC6-4CF9-8EAB-45F8EE9D9E83}" dt="2022-06-27T16:30:02.748" v="327" actId="20577"/>
          <ac:spMkLst>
            <pc:docMk/>
            <pc:sldMk cId="1237952405" sldId="263"/>
            <ac:spMk id="4" creationId="{C4611EC2-41E0-B5AA-837C-6425C1E8BEB8}"/>
          </ac:spMkLst>
        </pc:spChg>
        <pc:spChg chg="mod">
          <ac:chgData name="Teresa Vancise" userId="S::teresa.vancise@sd6.bc.ca::7a8a1159-8b70-4af7-96bf-a9fc11869259" providerId="AD" clId="Web-{8FDD84A2-5FC6-4CF9-8EAB-45F8EE9D9E83}" dt="2022-06-27T16:31:53.703" v="363" actId="20577"/>
          <ac:spMkLst>
            <pc:docMk/>
            <pc:sldMk cId="1237952405" sldId="263"/>
            <ac:spMk id="5" creationId="{30C7DF5E-CB00-0A00-4770-26617EE7A51A}"/>
          </ac:spMkLst>
        </pc:spChg>
      </pc:sldChg>
      <pc:sldChg chg="addSp delSp modSp">
        <pc:chgData name="Teresa Vancise" userId="S::teresa.vancise@sd6.bc.ca::7a8a1159-8b70-4af7-96bf-a9fc11869259" providerId="AD" clId="Web-{8FDD84A2-5FC6-4CF9-8EAB-45F8EE9D9E83}" dt="2022-06-27T16:13:28.859" v="65"/>
        <pc:sldMkLst>
          <pc:docMk/>
          <pc:sldMk cId="3548155513" sldId="264"/>
        </pc:sldMkLst>
        <pc:spChg chg="mod">
          <ac:chgData name="Teresa Vancise" userId="S::teresa.vancise@sd6.bc.ca::7a8a1159-8b70-4af7-96bf-a9fc11869259" providerId="AD" clId="Web-{8FDD84A2-5FC6-4CF9-8EAB-45F8EE9D9E83}" dt="2022-06-27T16:08:55.309" v="41" actId="1076"/>
          <ac:spMkLst>
            <pc:docMk/>
            <pc:sldMk cId="3548155513" sldId="264"/>
            <ac:spMk id="6" creationId="{26574246-11D2-B9DC-6961-04B90DE86A11}"/>
          </ac:spMkLst>
        </pc:spChg>
        <pc:spChg chg="del">
          <ac:chgData name="Teresa Vancise" userId="S::teresa.vancise@sd6.bc.ca::7a8a1159-8b70-4af7-96bf-a9fc11869259" providerId="AD" clId="Web-{8FDD84A2-5FC6-4CF9-8EAB-45F8EE9D9E83}" dt="2022-06-27T16:13:17.453" v="64"/>
          <ac:spMkLst>
            <pc:docMk/>
            <pc:sldMk cId="3548155513" sldId="264"/>
            <ac:spMk id="8" creationId="{919ED01F-7DA6-76DB-2F81-0B94C6F3FFE0}"/>
          </ac:spMkLst>
        </pc:spChg>
        <pc:spChg chg="mod">
          <ac:chgData name="Teresa Vancise" userId="S::teresa.vancise@sd6.bc.ca::7a8a1159-8b70-4af7-96bf-a9fc11869259" providerId="AD" clId="Web-{8FDD84A2-5FC6-4CF9-8EAB-45F8EE9D9E83}" dt="2022-06-27T16:13:11.547" v="63" actId="20577"/>
          <ac:spMkLst>
            <pc:docMk/>
            <pc:sldMk cId="3548155513" sldId="264"/>
            <ac:spMk id="9" creationId="{945399EC-23CF-4AB7-39F5-48A25AEB3ECD}"/>
          </ac:spMkLst>
        </pc:spChg>
        <pc:spChg chg="del mod">
          <ac:chgData name="Teresa Vancise" userId="S::teresa.vancise@sd6.bc.ca::7a8a1159-8b70-4af7-96bf-a9fc11869259" providerId="AD" clId="Web-{8FDD84A2-5FC6-4CF9-8EAB-45F8EE9D9E83}" dt="2022-06-27T16:13:28.859" v="65"/>
          <ac:spMkLst>
            <pc:docMk/>
            <pc:sldMk cId="3548155513" sldId="264"/>
            <ac:spMk id="10" creationId="{0EB81A90-CA47-6252-1318-2FB56E67318C}"/>
          </ac:spMkLst>
        </pc:spChg>
        <pc:spChg chg="add del">
          <ac:chgData name="Teresa Vancise" userId="S::teresa.vancise@sd6.bc.ca::7a8a1159-8b70-4af7-96bf-a9fc11869259" providerId="AD" clId="Web-{8FDD84A2-5FC6-4CF9-8EAB-45F8EE9D9E83}" dt="2022-06-27T16:09:27.715" v="43"/>
          <ac:spMkLst>
            <pc:docMk/>
            <pc:sldMk cId="3548155513" sldId="264"/>
            <ac:spMk id="12" creationId="{6947B4A1-7787-670C-1805-8ABF1C538AD3}"/>
          </ac:spMkLst>
        </pc:spChg>
        <pc:spChg chg="add del">
          <ac:chgData name="Teresa Vancise" userId="S::teresa.vancise@sd6.bc.ca::7a8a1159-8b70-4af7-96bf-a9fc11869259" providerId="AD" clId="Web-{8FDD84A2-5FC6-4CF9-8EAB-45F8EE9D9E83}" dt="2022-06-27T16:09:25.872" v="42"/>
          <ac:spMkLst>
            <pc:docMk/>
            <pc:sldMk cId="3548155513" sldId="264"/>
            <ac:spMk id="13" creationId="{BD124D2B-C186-8A73-8893-E37EDBF83BEC}"/>
          </ac:spMkLst>
        </pc:spChg>
      </pc:sldChg>
      <pc:sldChg chg="delSp modSp">
        <pc:chgData name="Teresa Vancise" userId="S::teresa.vancise@sd6.bc.ca::7a8a1159-8b70-4af7-96bf-a9fc11869259" providerId="AD" clId="Web-{8FDD84A2-5FC6-4CF9-8EAB-45F8EE9D9E83}" dt="2022-06-27T16:41:37.195" v="532"/>
        <pc:sldMkLst>
          <pc:docMk/>
          <pc:sldMk cId="3160992603" sldId="265"/>
        </pc:sldMkLst>
        <pc:spChg chg="del">
          <ac:chgData name="Teresa Vancise" userId="S::teresa.vancise@sd6.bc.ca::7a8a1159-8b70-4af7-96bf-a9fc11869259" providerId="AD" clId="Web-{8FDD84A2-5FC6-4CF9-8EAB-45F8EE9D9E83}" dt="2022-06-27T16:40:55.179" v="500"/>
          <ac:spMkLst>
            <pc:docMk/>
            <pc:sldMk cId="3160992603" sldId="265"/>
            <ac:spMk id="3" creationId="{0F08B30F-16D4-9A9A-00D2-AFACEF36ACC0}"/>
          </ac:spMkLst>
        </pc:spChg>
        <pc:spChg chg="mod">
          <ac:chgData name="Teresa Vancise" userId="S::teresa.vancise@sd6.bc.ca::7a8a1159-8b70-4af7-96bf-a9fc11869259" providerId="AD" clId="Web-{8FDD84A2-5FC6-4CF9-8EAB-45F8EE9D9E83}" dt="2022-06-27T16:41:01.038" v="501" actId="1076"/>
          <ac:spMkLst>
            <pc:docMk/>
            <pc:sldMk cId="3160992603" sldId="265"/>
            <ac:spMk id="6" creationId="{26574246-11D2-B9DC-6961-04B90DE86A11}"/>
          </ac:spMkLst>
        </pc:spChg>
        <pc:spChg chg="mod">
          <ac:chgData name="Teresa Vancise" userId="S::teresa.vancise@sd6.bc.ca::7a8a1159-8b70-4af7-96bf-a9fc11869259" providerId="AD" clId="Web-{8FDD84A2-5FC6-4CF9-8EAB-45F8EE9D9E83}" dt="2022-06-27T16:41:23.429" v="528" actId="20577"/>
          <ac:spMkLst>
            <pc:docMk/>
            <pc:sldMk cId="3160992603" sldId="265"/>
            <ac:spMk id="7" creationId="{EF932BB0-C1E5-8C44-0C3B-DBD050E976A6}"/>
          </ac:spMkLst>
        </pc:spChg>
        <pc:spChg chg="del mod">
          <ac:chgData name="Teresa Vancise" userId="S::teresa.vancise@sd6.bc.ca::7a8a1159-8b70-4af7-96bf-a9fc11869259" providerId="AD" clId="Web-{8FDD84A2-5FC6-4CF9-8EAB-45F8EE9D9E83}" dt="2022-06-27T16:41:37.195" v="532"/>
          <ac:spMkLst>
            <pc:docMk/>
            <pc:sldMk cId="3160992603" sldId="265"/>
            <ac:spMk id="8" creationId="{919ED01F-7DA6-76DB-2F81-0B94C6F3FFE0}"/>
          </ac:spMkLst>
        </pc:spChg>
      </pc:sldChg>
      <pc:sldChg chg="addSp modSp">
        <pc:chgData name="Teresa Vancise" userId="S::teresa.vancise@sd6.bc.ca::7a8a1159-8b70-4af7-96bf-a9fc11869259" providerId="AD" clId="Web-{8FDD84A2-5FC6-4CF9-8EAB-45F8EE9D9E83}" dt="2022-06-27T16:21:40.976" v="131" actId="20577"/>
        <pc:sldMkLst>
          <pc:docMk/>
          <pc:sldMk cId="1904944613" sldId="267"/>
        </pc:sldMkLst>
        <pc:spChg chg="add mod">
          <ac:chgData name="Teresa Vancise" userId="S::teresa.vancise@sd6.bc.ca::7a8a1159-8b70-4af7-96bf-a9fc11869259" providerId="AD" clId="Web-{8FDD84A2-5FC6-4CF9-8EAB-45F8EE9D9E83}" dt="2022-06-27T16:21:40.976" v="131" actId="20577"/>
          <ac:spMkLst>
            <pc:docMk/>
            <pc:sldMk cId="1904944613" sldId="267"/>
            <ac:spMk id="4" creationId="{3DE3D80D-F8A5-9C0D-430E-B8FF7FDC15B3}"/>
          </ac:spMkLst>
        </pc:spChg>
        <pc:spChg chg="mod">
          <ac:chgData name="Teresa Vancise" userId="S::teresa.vancise@sd6.bc.ca::7a8a1159-8b70-4af7-96bf-a9fc11869259" providerId="AD" clId="Web-{8FDD84A2-5FC6-4CF9-8EAB-45F8EE9D9E83}" dt="2022-06-27T16:18:41.114" v="68" actId="20577"/>
          <ac:spMkLst>
            <pc:docMk/>
            <pc:sldMk cId="1904944613" sldId="267"/>
            <ac:spMk id="5" creationId="{1F36BB47-0031-BE9B-8712-26FBAD60A88F}"/>
          </ac:spMkLst>
        </pc:spChg>
      </pc:sldChg>
      <pc:sldChg chg="ord">
        <pc:chgData name="Teresa Vancise" userId="S::teresa.vancise@sd6.bc.ca::7a8a1159-8b70-4af7-96bf-a9fc11869259" providerId="AD" clId="Web-{8FDD84A2-5FC6-4CF9-8EAB-45F8EE9D9E83}" dt="2022-06-27T16:42:20.993" v="534"/>
        <pc:sldMkLst>
          <pc:docMk/>
          <pc:sldMk cId="3823219050" sldId="269"/>
        </pc:sldMkLst>
      </pc:sldChg>
      <pc:sldChg chg="modSp">
        <pc:chgData name="Teresa Vancise" userId="S::teresa.vancise@sd6.bc.ca::7a8a1159-8b70-4af7-96bf-a9fc11869259" providerId="AD" clId="Web-{8FDD84A2-5FC6-4CF9-8EAB-45F8EE9D9E83}" dt="2022-06-27T16:40:45.991" v="499" actId="20577"/>
        <pc:sldMkLst>
          <pc:docMk/>
          <pc:sldMk cId="2947576424" sldId="270"/>
        </pc:sldMkLst>
        <pc:spChg chg="mod">
          <ac:chgData name="Teresa Vancise" userId="S::teresa.vancise@sd6.bc.ca::7a8a1159-8b70-4af7-96bf-a9fc11869259" providerId="AD" clId="Web-{8FDD84A2-5FC6-4CF9-8EAB-45F8EE9D9E83}" dt="2022-06-27T16:38:53.459" v="494" actId="20577"/>
          <ac:spMkLst>
            <pc:docMk/>
            <pc:sldMk cId="2947576424" sldId="270"/>
            <ac:spMk id="2" creationId="{B3B57847-BE2C-BADD-4C2F-3D7755C851CB}"/>
          </ac:spMkLst>
        </pc:spChg>
        <pc:spChg chg="mod">
          <ac:chgData name="Teresa Vancise" userId="S::teresa.vancise@sd6.bc.ca::7a8a1159-8b70-4af7-96bf-a9fc11869259" providerId="AD" clId="Web-{8FDD84A2-5FC6-4CF9-8EAB-45F8EE9D9E83}" dt="2022-06-27T16:40:45.991" v="499" actId="20577"/>
          <ac:spMkLst>
            <pc:docMk/>
            <pc:sldMk cId="2947576424" sldId="270"/>
            <ac:spMk id="4" creationId="{DA40AA3E-B51F-2EEC-6F74-67D8BF4166FF}"/>
          </ac:spMkLst>
        </pc:spChg>
        <pc:spChg chg="mod">
          <ac:chgData name="Teresa Vancise" userId="S::teresa.vancise@sd6.bc.ca::7a8a1159-8b70-4af7-96bf-a9fc11869259" providerId="AD" clId="Web-{8FDD84A2-5FC6-4CF9-8EAB-45F8EE9D9E83}" dt="2022-06-27T16:35:09.221" v="408" actId="20577"/>
          <ac:spMkLst>
            <pc:docMk/>
            <pc:sldMk cId="2947576424" sldId="270"/>
            <ac:spMk id="5" creationId="{7D7314A3-F3AD-19C4-97EC-C059882A02E1}"/>
          </ac:spMkLst>
        </pc:spChg>
        <pc:spChg chg="mod">
          <ac:chgData name="Teresa Vancise" userId="S::teresa.vancise@sd6.bc.ca::7a8a1159-8b70-4af7-96bf-a9fc11869259" providerId="AD" clId="Web-{8FDD84A2-5FC6-4CF9-8EAB-45F8EE9D9E83}" dt="2022-06-27T16:38:04.130" v="460" actId="20577"/>
          <ac:spMkLst>
            <pc:docMk/>
            <pc:sldMk cId="2947576424" sldId="270"/>
            <ac:spMk id="7" creationId="{B7006A38-B5DF-E175-2AC5-BB1483482BCC}"/>
          </ac:spMkLst>
        </pc:spChg>
      </pc:sldChg>
      <pc:sldChg chg="ord">
        <pc:chgData name="Teresa Vancise" userId="S::teresa.vancise@sd6.bc.ca::7a8a1159-8b70-4af7-96bf-a9fc11869259" providerId="AD" clId="Web-{8FDD84A2-5FC6-4CF9-8EAB-45F8EE9D9E83}" dt="2022-06-27T16:42:00.383" v="533"/>
        <pc:sldMkLst>
          <pc:docMk/>
          <pc:sldMk cId="987686661" sldId="271"/>
        </pc:sldMkLst>
      </pc:sldChg>
      <pc:sldChg chg="addSp modSp">
        <pc:chgData name="Teresa Vancise" userId="S::teresa.vancise@sd6.bc.ca::7a8a1159-8b70-4af7-96bf-a9fc11869259" providerId="AD" clId="Web-{8FDD84A2-5FC6-4CF9-8EAB-45F8EE9D9E83}" dt="2022-06-27T15:32:20.099" v="12" actId="20577"/>
        <pc:sldMkLst>
          <pc:docMk/>
          <pc:sldMk cId="3056442323" sldId="275"/>
        </pc:sldMkLst>
        <pc:spChg chg="add mod">
          <ac:chgData name="Teresa Vancise" userId="S::teresa.vancise@sd6.bc.ca::7a8a1159-8b70-4af7-96bf-a9fc11869259" providerId="AD" clId="Web-{8FDD84A2-5FC6-4CF9-8EAB-45F8EE9D9E83}" dt="2022-06-27T15:32:20.099" v="12" actId="20577"/>
          <ac:spMkLst>
            <pc:docMk/>
            <pc:sldMk cId="3056442323" sldId="275"/>
            <ac:spMk id="5" creationId="{667A74A9-D0EA-9DFC-F11A-F8C64D93B1FA}"/>
          </ac:spMkLst>
        </pc:spChg>
      </pc:sldChg>
      <pc:sldChg chg="addSp delSp modSp">
        <pc:chgData name="Teresa Vancise" userId="S::teresa.vancise@sd6.bc.ca::7a8a1159-8b70-4af7-96bf-a9fc11869259" providerId="AD" clId="Web-{8FDD84A2-5FC6-4CF9-8EAB-45F8EE9D9E83}" dt="2022-06-27T16:23:07.899" v="195" actId="20577"/>
        <pc:sldMkLst>
          <pc:docMk/>
          <pc:sldMk cId="2326931384" sldId="278"/>
        </pc:sldMkLst>
        <pc:spChg chg="mod">
          <ac:chgData name="Teresa Vancise" userId="S::teresa.vancise@sd6.bc.ca::7a8a1159-8b70-4af7-96bf-a9fc11869259" providerId="AD" clId="Web-{8FDD84A2-5FC6-4CF9-8EAB-45F8EE9D9E83}" dt="2022-06-27T16:19:48.411" v="72" actId="20577"/>
          <ac:spMkLst>
            <pc:docMk/>
            <pc:sldMk cId="2326931384" sldId="278"/>
            <ac:spMk id="2" creationId="{00000000-0000-0000-0000-000000000000}"/>
          </ac:spMkLst>
        </pc:spChg>
        <pc:spChg chg="add mod">
          <ac:chgData name="Teresa Vancise" userId="S::teresa.vancise@sd6.bc.ca::7a8a1159-8b70-4af7-96bf-a9fc11869259" providerId="AD" clId="Web-{8FDD84A2-5FC6-4CF9-8EAB-45F8EE9D9E83}" dt="2022-06-27T16:23:07.899" v="195" actId="20577"/>
          <ac:spMkLst>
            <pc:docMk/>
            <pc:sldMk cId="2326931384" sldId="278"/>
            <ac:spMk id="5" creationId="{0F98E10D-18B4-9950-CD84-03A8819978A2}"/>
          </ac:spMkLst>
        </pc:spChg>
        <pc:spChg chg="add del mod">
          <ac:chgData name="Teresa Vancise" userId="S::teresa.vancise@sd6.bc.ca::7a8a1159-8b70-4af7-96bf-a9fc11869259" providerId="AD" clId="Web-{8FDD84A2-5FC6-4CF9-8EAB-45F8EE9D9E83}" dt="2022-06-27T16:22:13.804" v="135"/>
          <ac:spMkLst>
            <pc:docMk/>
            <pc:sldMk cId="2326931384" sldId="278"/>
            <ac:spMk id="6" creationId="{FB81E730-286B-C418-BE1D-6B1CA53E0AD6}"/>
          </ac:spMkLst>
        </pc:spChg>
      </pc:sldChg>
      <pc:sldChg chg="modSp del">
        <pc:chgData name="Teresa Vancise" userId="S::teresa.vancise@sd6.bc.ca::7a8a1159-8b70-4af7-96bf-a9fc11869259" providerId="AD" clId="Web-{8FDD84A2-5FC6-4CF9-8EAB-45F8EE9D9E83}" dt="2022-06-27T16:23:12.758" v="196"/>
        <pc:sldMkLst>
          <pc:docMk/>
          <pc:sldMk cId="2024380458" sldId="279"/>
        </pc:sldMkLst>
        <pc:spChg chg="mod">
          <ac:chgData name="Teresa Vancise" userId="S::teresa.vancise@sd6.bc.ca::7a8a1159-8b70-4af7-96bf-a9fc11869259" providerId="AD" clId="Web-{8FDD84A2-5FC6-4CF9-8EAB-45F8EE9D9E83}" dt="2022-06-27T16:20:39.022" v="78" actId="20577"/>
          <ac:spMkLst>
            <pc:docMk/>
            <pc:sldMk cId="2024380458" sldId="279"/>
            <ac:spMk id="2" creationId="{00000000-0000-0000-0000-000000000000}"/>
          </ac:spMkLst>
        </pc:spChg>
      </pc:sldChg>
    </pc:docChg>
  </pc:docChgLst>
  <pc:docChgLst>
    <pc:chgData name="Holly Pietrosky" userId="S::holly.pietrosky@sd6.bc.ca::b41eb0dc-725d-4346-88e3-16ae27da6944" providerId="AD" clId="Web-{FEC65C95-870C-3198-A0A6-D9590343C36A}"/>
    <pc:docChg chg="modSld">
      <pc:chgData name="Holly Pietrosky" userId="S::holly.pietrosky@sd6.bc.ca::b41eb0dc-725d-4346-88e3-16ae27da6944" providerId="AD" clId="Web-{FEC65C95-870C-3198-A0A6-D9590343C36A}" dt="2022-06-22T20:51:15.085" v="8" actId="1076"/>
      <pc:docMkLst>
        <pc:docMk/>
      </pc:docMkLst>
      <pc:sldChg chg="addSp modSp">
        <pc:chgData name="Holly Pietrosky" userId="S::holly.pietrosky@sd6.bc.ca::b41eb0dc-725d-4346-88e3-16ae27da6944" providerId="AD" clId="Web-{FEC65C95-870C-3198-A0A6-D9590343C36A}" dt="2022-06-22T20:51:15.085" v="8" actId="1076"/>
        <pc:sldMkLst>
          <pc:docMk/>
          <pc:sldMk cId="2432507874" sldId="260"/>
        </pc:sldMkLst>
        <pc:picChg chg="add mod">
          <ac:chgData name="Holly Pietrosky" userId="S::holly.pietrosky@sd6.bc.ca::b41eb0dc-725d-4346-88e3-16ae27da6944" providerId="AD" clId="Web-{FEC65C95-870C-3198-A0A6-D9590343C36A}" dt="2022-06-22T20:51:15.085" v="8" actId="1076"/>
          <ac:picMkLst>
            <pc:docMk/>
            <pc:sldMk cId="2432507874" sldId="260"/>
            <ac:picMk id="3" creationId="{F6E6ECC1-3100-3051-E67A-4F842D3F4C41}"/>
          </ac:picMkLst>
        </pc:picChg>
        <pc:picChg chg="mod">
          <ac:chgData name="Holly Pietrosky" userId="S::holly.pietrosky@sd6.bc.ca::b41eb0dc-725d-4346-88e3-16ae27da6944" providerId="AD" clId="Web-{FEC65C95-870C-3198-A0A6-D9590343C36A}" dt="2022-06-22T20:50:51.944" v="5" actId="14100"/>
          <ac:picMkLst>
            <pc:docMk/>
            <pc:sldMk cId="2432507874" sldId="260"/>
            <ac:picMk id="11" creationId="{4D503F5B-C648-90BA-2684-AF2951135636}"/>
          </ac:picMkLst>
        </pc:picChg>
      </pc:sldChg>
      <pc:sldChg chg="addSp delSp modSp">
        <pc:chgData name="Holly Pietrosky" userId="S::holly.pietrosky@sd6.bc.ca::b41eb0dc-725d-4346-88e3-16ae27da6944" providerId="AD" clId="Web-{FEC65C95-870C-3198-A0A6-D9590343C36A}" dt="2022-06-22T20:50:39.131" v="4" actId="1076"/>
        <pc:sldMkLst>
          <pc:docMk/>
          <pc:sldMk cId="3548155513" sldId="264"/>
        </pc:sldMkLst>
        <pc:picChg chg="del">
          <ac:chgData name="Holly Pietrosky" userId="S::holly.pietrosky@sd6.bc.ca::b41eb0dc-725d-4346-88e3-16ae27da6944" providerId="AD" clId="Web-{FEC65C95-870C-3198-A0A6-D9590343C36A}" dt="2022-06-22T20:50:09.381" v="0"/>
          <ac:picMkLst>
            <pc:docMk/>
            <pc:sldMk cId="3548155513" sldId="264"/>
            <ac:picMk id="9" creationId="{B66A41F7-7D2F-5130-A2C4-2F1A3A940801}"/>
          </ac:picMkLst>
        </pc:picChg>
        <pc:picChg chg="add mod">
          <ac:chgData name="Holly Pietrosky" userId="S::holly.pietrosky@sd6.bc.ca::b41eb0dc-725d-4346-88e3-16ae27da6944" providerId="AD" clId="Web-{FEC65C95-870C-3198-A0A6-D9590343C36A}" dt="2022-06-22T20:50:39.131" v="4" actId="1076"/>
          <ac:picMkLst>
            <pc:docMk/>
            <pc:sldMk cId="3548155513" sldId="264"/>
            <ac:picMk id="11" creationId="{865D785A-AD53-11CE-FEA2-046235B4DE0B}"/>
          </ac:picMkLst>
        </pc:picChg>
      </pc:sldChg>
    </pc:docChg>
  </pc:docChgLst>
  <pc:docChgLst>
    <pc:chgData name="Holly Pietrosky" userId="S::holly.pietrosky@sd6.bc.ca::b41eb0dc-725d-4346-88e3-16ae27da6944" providerId="AD" clId="Web-{F249800A-E72C-4B54-9834-279208C8890E}"/>
    <pc:docChg chg="addSld delSld modSld">
      <pc:chgData name="Holly Pietrosky" userId="S::holly.pietrosky@sd6.bc.ca::b41eb0dc-725d-4346-88e3-16ae27da6944" providerId="AD" clId="Web-{F249800A-E72C-4B54-9834-279208C8890E}" dt="2022-06-22T15:40:24.414" v="20" actId="20577"/>
      <pc:docMkLst>
        <pc:docMk/>
      </pc:docMkLst>
      <pc:sldChg chg="addSp modSp">
        <pc:chgData name="Holly Pietrosky" userId="S::holly.pietrosky@sd6.bc.ca::b41eb0dc-725d-4346-88e3-16ae27da6944" providerId="AD" clId="Web-{F249800A-E72C-4B54-9834-279208C8890E}" dt="2022-06-22T15:38:30.820" v="10" actId="14100"/>
        <pc:sldMkLst>
          <pc:docMk/>
          <pc:sldMk cId="3679060665" sldId="256"/>
        </pc:sldMkLst>
        <pc:spChg chg="mod">
          <ac:chgData name="Holly Pietrosky" userId="S::holly.pietrosky@sd6.bc.ca::b41eb0dc-725d-4346-88e3-16ae27da6944" providerId="AD" clId="Web-{F249800A-E72C-4B54-9834-279208C8890E}" dt="2022-06-22T15:38:21.163" v="8" actId="1076"/>
          <ac:spMkLst>
            <pc:docMk/>
            <pc:sldMk cId="3679060665" sldId="256"/>
            <ac:spMk id="2" creationId="{00000000-0000-0000-0000-000000000000}"/>
          </ac:spMkLst>
        </pc:spChg>
        <pc:picChg chg="add mod">
          <ac:chgData name="Holly Pietrosky" userId="S::holly.pietrosky@sd6.bc.ca::b41eb0dc-725d-4346-88e3-16ae27da6944" providerId="AD" clId="Web-{F249800A-E72C-4B54-9834-279208C8890E}" dt="2022-06-22T15:38:30.820" v="10" actId="14100"/>
          <ac:picMkLst>
            <pc:docMk/>
            <pc:sldMk cId="3679060665" sldId="256"/>
            <ac:picMk id="3" creationId="{33175510-3C6F-8C61-4146-479356EEDDE9}"/>
          </ac:picMkLst>
        </pc:picChg>
        <pc:picChg chg="mod">
          <ac:chgData name="Holly Pietrosky" userId="S::holly.pietrosky@sd6.bc.ca::b41eb0dc-725d-4346-88e3-16ae27da6944" providerId="AD" clId="Web-{F249800A-E72C-4B54-9834-279208C8890E}" dt="2022-06-22T15:38:15.179" v="7" actId="1076"/>
          <ac:picMkLst>
            <pc:docMk/>
            <pc:sldMk cId="3679060665" sldId="256"/>
            <ac:picMk id="1028" creationId="{00000000-0000-0000-0000-000000000000}"/>
          </ac:picMkLst>
        </pc:picChg>
      </pc:sldChg>
      <pc:sldChg chg="modSp">
        <pc:chgData name="Holly Pietrosky" userId="S::holly.pietrosky@sd6.bc.ca::b41eb0dc-725d-4346-88e3-16ae27da6944" providerId="AD" clId="Web-{F249800A-E72C-4B54-9834-279208C8890E}" dt="2022-06-22T15:40:24.414" v="20" actId="20577"/>
        <pc:sldMkLst>
          <pc:docMk/>
          <pc:sldMk cId="374779612" sldId="258"/>
        </pc:sldMkLst>
        <pc:spChg chg="mod">
          <ac:chgData name="Holly Pietrosky" userId="S::holly.pietrosky@sd6.bc.ca::b41eb0dc-725d-4346-88e3-16ae27da6944" providerId="AD" clId="Web-{F249800A-E72C-4B54-9834-279208C8890E}" dt="2022-06-22T15:40:24.414" v="20" actId="20577"/>
          <ac:spMkLst>
            <pc:docMk/>
            <pc:sldMk cId="374779612" sldId="258"/>
            <ac:spMk id="4" creationId="{00000000-0000-0000-0000-000000000000}"/>
          </ac:spMkLst>
        </pc:spChg>
      </pc:sldChg>
      <pc:sldChg chg="new del">
        <pc:chgData name="Holly Pietrosky" userId="S::holly.pietrosky@sd6.bc.ca::b41eb0dc-725d-4346-88e3-16ae27da6944" providerId="AD" clId="Web-{F249800A-E72C-4B54-9834-279208C8890E}" dt="2022-06-22T15:32:08.350" v="1"/>
        <pc:sldMkLst>
          <pc:docMk/>
          <pc:sldMk cId="733375417" sldId="264"/>
        </pc:sldMkLst>
      </pc:sldChg>
      <pc:sldChg chg="add del replId">
        <pc:chgData name="Holly Pietrosky" userId="S::holly.pietrosky@sd6.bc.ca::b41eb0dc-725d-4346-88e3-16ae27da6944" providerId="AD" clId="Web-{F249800A-E72C-4B54-9834-279208C8890E}" dt="2022-06-22T15:32:19.413" v="3"/>
        <pc:sldMkLst>
          <pc:docMk/>
          <pc:sldMk cId="3306705302" sldId="264"/>
        </pc:sldMkLst>
      </pc:sldChg>
    </pc:docChg>
  </pc:docChgLst>
  <pc:docChgLst>
    <pc:chgData name="Teresa Vancise" userId="S::teresa.vancise@sd6.bc.ca::7a8a1159-8b70-4af7-96bf-a9fc11869259" providerId="AD" clId="Web-{BE24FC8C-CB8F-5C2F-561A-B778A5FBC969}"/>
    <pc:docChg chg="addSld delSld modSld sldOrd addMainMaster modMainMaster">
      <pc:chgData name="Teresa Vancise" userId="S::teresa.vancise@sd6.bc.ca::7a8a1159-8b70-4af7-96bf-a9fc11869259" providerId="AD" clId="Web-{BE24FC8C-CB8F-5C2F-561A-B778A5FBC969}" dt="2022-06-27T08:56:11.622" v="9553" actId="1076"/>
      <pc:docMkLst>
        <pc:docMk/>
      </pc:docMkLst>
      <pc:sldChg chg="addSp modSp add del">
        <pc:chgData name="Teresa Vancise" userId="S::teresa.vancise@sd6.bc.ca::7a8a1159-8b70-4af7-96bf-a9fc11869259" providerId="AD" clId="Web-{BE24FC8C-CB8F-5C2F-561A-B778A5FBC969}" dt="2022-06-27T03:43:31.875" v="3256" actId="1076"/>
        <pc:sldMkLst>
          <pc:docMk/>
          <pc:sldMk cId="2432507874" sldId="260"/>
        </pc:sldMkLst>
        <pc:spChg chg="mod">
          <ac:chgData name="Teresa Vancise" userId="S::teresa.vancise@sd6.bc.ca::7a8a1159-8b70-4af7-96bf-a9fc11869259" providerId="AD" clId="Web-{BE24FC8C-CB8F-5C2F-561A-B778A5FBC969}" dt="2022-06-27T03:42:44.641" v="3255" actId="1076"/>
          <ac:spMkLst>
            <pc:docMk/>
            <pc:sldMk cId="2432507874" sldId="260"/>
            <ac:spMk id="8" creationId="{919ED01F-7DA6-76DB-2F81-0B94C6F3FFE0}"/>
          </ac:spMkLst>
        </pc:spChg>
        <pc:spChg chg="add mod">
          <ac:chgData name="Teresa Vancise" userId="S::teresa.vancise@sd6.bc.ca::7a8a1159-8b70-4af7-96bf-a9fc11869259" providerId="AD" clId="Web-{BE24FC8C-CB8F-5C2F-561A-B778A5FBC969}" dt="2022-06-27T03:42:32.860" v="3253" actId="1076"/>
          <ac:spMkLst>
            <pc:docMk/>
            <pc:sldMk cId="2432507874" sldId="260"/>
            <ac:spMk id="9" creationId="{2BD244C8-FABE-D518-11D6-C900358B2F3E}"/>
          </ac:spMkLst>
        </pc:spChg>
        <pc:picChg chg="mod">
          <ac:chgData name="Teresa Vancise" userId="S::teresa.vancise@sd6.bc.ca::7a8a1159-8b70-4af7-96bf-a9fc11869259" providerId="AD" clId="Web-{BE24FC8C-CB8F-5C2F-561A-B778A5FBC969}" dt="2022-06-27T03:43:31.875" v="3256" actId="1076"/>
          <ac:picMkLst>
            <pc:docMk/>
            <pc:sldMk cId="2432507874" sldId="260"/>
            <ac:picMk id="3" creationId="{F6E6ECC1-3100-3051-E67A-4F842D3F4C41}"/>
          </ac:picMkLst>
        </pc:picChg>
      </pc:sldChg>
      <pc:sldChg chg="addSp modSp">
        <pc:chgData name="Teresa Vancise" userId="S::teresa.vancise@sd6.bc.ca::7a8a1159-8b70-4af7-96bf-a9fc11869259" providerId="AD" clId="Web-{BE24FC8C-CB8F-5C2F-561A-B778A5FBC969}" dt="2022-06-27T08:23:42.441" v="9349" actId="1076"/>
        <pc:sldMkLst>
          <pc:docMk/>
          <pc:sldMk cId="140255998" sldId="261"/>
        </pc:sldMkLst>
        <pc:spChg chg="add mod">
          <ac:chgData name="Teresa Vancise" userId="S::teresa.vancise@sd6.bc.ca::7a8a1159-8b70-4af7-96bf-a9fc11869259" providerId="AD" clId="Web-{BE24FC8C-CB8F-5C2F-561A-B778A5FBC969}" dt="2022-06-27T08:23:42.441" v="9349" actId="1076"/>
          <ac:spMkLst>
            <pc:docMk/>
            <pc:sldMk cId="140255998" sldId="261"/>
            <ac:spMk id="2" creationId="{B97BA1D1-A827-2C38-0EE5-01C3C7C6C35F}"/>
          </ac:spMkLst>
        </pc:spChg>
        <pc:spChg chg="add mod">
          <ac:chgData name="Teresa Vancise" userId="S::teresa.vancise@sd6.bc.ca::7a8a1159-8b70-4af7-96bf-a9fc11869259" providerId="AD" clId="Web-{BE24FC8C-CB8F-5C2F-561A-B778A5FBC969}" dt="2022-06-27T08:11:46.332" v="8903" actId="20577"/>
          <ac:spMkLst>
            <pc:docMk/>
            <pc:sldMk cId="140255998" sldId="261"/>
            <ac:spMk id="4" creationId="{1EAE3086-C4B2-9635-B464-735092E9E75D}"/>
          </ac:spMkLst>
        </pc:spChg>
        <pc:spChg chg="add mod">
          <ac:chgData name="Teresa Vancise" userId="S::teresa.vancise@sd6.bc.ca::7a8a1159-8b70-4af7-96bf-a9fc11869259" providerId="AD" clId="Web-{BE24FC8C-CB8F-5C2F-561A-B778A5FBC969}" dt="2022-06-27T08:22:05.048" v="9334" actId="20577"/>
          <ac:spMkLst>
            <pc:docMk/>
            <pc:sldMk cId="140255998" sldId="261"/>
            <ac:spMk id="5" creationId="{1DBCA25D-83B5-AF99-C20A-E5C6BC48F221}"/>
          </ac:spMkLst>
        </pc:spChg>
        <pc:spChg chg="add mod">
          <ac:chgData name="Teresa Vancise" userId="S::teresa.vancise@sd6.bc.ca::7a8a1159-8b70-4af7-96bf-a9fc11869259" providerId="AD" clId="Web-{BE24FC8C-CB8F-5C2F-561A-B778A5FBC969}" dt="2022-06-27T08:22:46.174" v="9345" actId="20577"/>
          <ac:spMkLst>
            <pc:docMk/>
            <pc:sldMk cId="140255998" sldId="261"/>
            <ac:spMk id="6" creationId="{E472C957-FECD-2A93-F930-885A79147F07}"/>
          </ac:spMkLst>
        </pc:spChg>
        <pc:spChg chg="add mod">
          <ac:chgData name="Teresa Vancise" userId="S::teresa.vancise@sd6.bc.ca::7a8a1159-8b70-4af7-96bf-a9fc11869259" providerId="AD" clId="Web-{BE24FC8C-CB8F-5C2F-561A-B778A5FBC969}" dt="2022-06-27T08:16:41.854" v="9140" actId="20577"/>
          <ac:spMkLst>
            <pc:docMk/>
            <pc:sldMk cId="140255998" sldId="261"/>
            <ac:spMk id="7" creationId="{C7B0BABD-6B57-107A-2D63-9E50E72657A7}"/>
          </ac:spMkLst>
        </pc:spChg>
      </pc:sldChg>
      <pc:sldChg chg="addSp delSp modSp">
        <pc:chgData name="Teresa Vancise" userId="S::teresa.vancise@sd6.bc.ca::7a8a1159-8b70-4af7-96bf-a9fc11869259" providerId="AD" clId="Web-{BE24FC8C-CB8F-5C2F-561A-B778A5FBC969}" dt="2022-06-27T04:43:20.717" v="4180" actId="20577"/>
        <pc:sldMkLst>
          <pc:docMk/>
          <pc:sldMk cId="1391223295" sldId="262"/>
        </pc:sldMkLst>
        <pc:spChg chg="add mod">
          <ac:chgData name="Teresa Vancise" userId="S::teresa.vancise@sd6.bc.ca::7a8a1159-8b70-4af7-96bf-a9fc11869259" providerId="AD" clId="Web-{BE24FC8C-CB8F-5C2F-561A-B778A5FBC969}" dt="2022-06-27T04:25:10.667" v="3700" actId="20577"/>
          <ac:spMkLst>
            <pc:docMk/>
            <pc:sldMk cId="1391223295" sldId="262"/>
            <ac:spMk id="2" creationId="{7E45492F-6974-D746-1F65-58266AA2A803}"/>
          </ac:spMkLst>
        </pc:spChg>
        <pc:spChg chg="add del mod">
          <ac:chgData name="Teresa Vancise" userId="S::teresa.vancise@sd6.bc.ca::7a8a1159-8b70-4af7-96bf-a9fc11869259" providerId="AD" clId="Web-{BE24FC8C-CB8F-5C2F-561A-B778A5FBC969}" dt="2022-06-27T04:41:38.390" v="4152"/>
          <ac:spMkLst>
            <pc:docMk/>
            <pc:sldMk cId="1391223295" sldId="262"/>
            <ac:spMk id="4" creationId="{54D113E0-00A2-85E6-5148-B3541E5FF045}"/>
          </ac:spMkLst>
        </pc:spChg>
        <pc:spChg chg="add mod">
          <ac:chgData name="Teresa Vancise" userId="S::teresa.vancise@sd6.bc.ca::7a8a1159-8b70-4af7-96bf-a9fc11869259" providerId="AD" clId="Web-{BE24FC8C-CB8F-5C2F-561A-B778A5FBC969}" dt="2022-06-27T04:43:20.717" v="4180" actId="20577"/>
          <ac:spMkLst>
            <pc:docMk/>
            <pc:sldMk cId="1391223295" sldId="262"/>
            <ac:spMk id="5" creationId="{2039FFEE-9C3D-C546-6401-6CD8B3920819}"/>
          </ac:spMkLst>
        </pc:spChg>
      </pc:sldChg>
      <pc:sldChg chg="modSp ord">
        <pc:chgData name="Teresa Vancise" userId="S::teresa.vancise@sd6.bc.ca::7a8a1159-8b70-4af7-96bf-a9fc11869259" providerId="AD" clId="Web-{BE24FC8C-CB8F-5C2F-561A-B778A5FBC969}" dt="2022-06-27T08:56:11.622" v="9553" actId="1076"/>
        <pc:sldMkLst>
          <pc:docMk/>
          <pc:sldMk cId="1237952405" sldId="263"/>
        </pc:sldMkLst>
        <pc:spChg chg="mod">
          <ac:chgData name="Teresa Vancise" userId="S::teresa.vancise@sd6.bc.ca::7a8a1159-8b70-4af7-96bf-a9fc11869259" providerId="AD" clId="Web-{BE24FC8C-CB8F-5C2F-561A-B778A5FBC969}" dt="2022-06-27T08:55:55.684" v="9552" actId="20577"/>
          <ac:spMkLst>
            <pc:docMk/>
            <pc:sldMk cId="1237952405" sldId="263"/>
            <ac:spMk id="3" creationId="{6310E442-0EF1-B654-8C68-9371FC9346CD}"/>
          </ac:spMkLst>
        </pc:spChg>
        <pc:spChg chg="mod">
          <ac:chgData name="Teresa Vancise" userId="S::teresa.vancise@sd6.bc.ca::7a8a1159-8b70-4af7-96bf-a9fc11869259" providerId="AD" clId="Web-{BE24FC8C-CB8F-5C2F-561A-B778A5FBC969}" dt="2022-06-27T08:56:11.622" v="9553" actId="1076"/>
          <ac:spMkLst>
            <pc:docMk/>
            <pc:sldMk cId="1237952405" sldId="263"/>
            <ac:spMk id="4" creationId="{C4611EC2-41E0-B5AA-837C-6425C1E8BEB8}"/>
          </ac:spMkLst>
        </pc:spChg>
        <pc:spChg chg="mod">
          <ac:chgData name="Teresa Vancise" userId="S::teresa.vancise@sd6.bc.ca::7a8a1159-8b70-4af7-96bf-a9fc11869259" providerId="AD" clId="Web-{BE24FC8C-CB8F-5C2F-561A-B778A5FBC969}" dt="2022-06-27T03:16:29.710" v="2602" actId="20577"/>
          <ac:spMkLst>
            <pc:docMk/>
            <pc:sldMk cId="1237952405" sldId="263"/>
            <ac:spMk id="5" creationId="{30C7DF5E-CB00-0A00-4770-26617EE7A51A}"/>
          </ac:spMkLst>
        </pc:spChg>
      </pc:sldChg>
      <pc:sldChg chg="addSp delSp modSp">
        <pc:chgData name="Teresa Vancise" userId="S::teresa.vancise@sd6.bc.ca::7a8a1159-8b70-4af7-96bf-a9fc11869259" providerId="AD" clId="Web-{BE24FC8C-CB8F-5C2F-561A-B778A5FBC969}" dt="2022-06-27T08:06:01.725" v="8773" actId="1076"/>
        <pc:sldMkLst>
          <pc:docMk/>
          <pc:sldMk cId="3548155513" sldId="264"/>
        </pc:sldMkLst>
        <pc:spChg chg="mod">
          <ac:chgData name="Teresa Vancise" userId="S::teresa.vancise@sd6.bc.ca::7a8a1159-8b70-4af7-96bf-a9fc11869259" providerId="AD" clId="Web-{BE24FC8C-CB8F-5C2F-561A-B778A5FBC969}" dt="2022-06-27T08:05:44.178" v="8772" actId="1076"/>
          <ac:spMkLst>
            <pc:docMk/>
            <pc:sldMk cId="3548155513" sldId="264"/>
            <ac:spMk id="8" creationId="{919ED01F-7DA6-76DB-2F81-0B94C6F3FFE0}"/>
          </ac:spMkLst>
        </pc:spChg>
        <pc:spChg chg="add mod">
          <ac:chgData name="Teresa Vancise" userId="S::teresa.vancise@sd6.bc.ca::7a8a1159-8b70-4af7-96bf-a9fc11869259" providerId="AD" clId="Web-{BE24FC8C-CB8F-5C2F-561A-B778A5FBC969}" dt="2022-06-27T08:05:15.272" v="8768" actId="14100"/>
          <ac:spMkLst>
            <pc:docMk/>
            <pc:sldMk cId="3548155513" sldId="264"/>
            <ac:spMk id="9" creationId="{945399EC-23CF-4AB7-39F5-48A25AEB3ECD}"/>
          </ac:spMkLst>
        </pc:spChg>
        <pc:spChg chg="mod">
          <ac:chgData name="Teresa Vancise" userId="S::teresa.vancise@sd6.bc.ca::7a8a1159-8b70-4af7-96bf-a9fc11869259" providerId="AD" clId="Web-{BE24FC8C-CB8F-5C2F-561A-B778A5FBC969}" dt="2022-06-27T03:40:20.971" v="3241" actId="1076"/>
          <ac:spMkLst>
            <pc:docMk/>
            <pc:sldMk cId="3548155513" sldId="264"/>
            <ac:spMk id="10" creationId="{0EB81A90-CA47-6252-1318-2FB56E67318C}"/>
          </ac:spMkLst>
        </pc:spChg>
        <pc:spChg chg="add del">
          <ac:chgData name="Teresa Vancise" userId="S::teresa.vancise@sd6.bc.ca::7a8a1159-8b70-4af7-96bf-a9fc11869259" providerId="AD" clId="Web-{BE24FC8C-CB8F-5C2F-561A-B778A5FBC969}" dt="2022-06-27T01:38:43.175" v="2254"/>
          <ac:spMkLst>
            <pc:docMk/>
            <pc:sldMk cId="3548155513" sldId="264"/>
            <ac:spMk id="12" creationId="{0E2FC890-7AF1-9057-7AA6-C6EF8F652530}"/>
          </ac:spMkLst>
        </pc:spChg>
        <pc:spChg chg="add del">
          <ac:chgData name="Teresa Vancise" userId="S::teresa.vancise@sd6.bc.ca::7a8a1159-8b70-4af7-96bf-a9fc11869259" providerId="AD" clId="Web-{BE24FC8C-CB8F-5C2F-561A-B778A5FBC969}" dt="2022-06-27T01:39:10.550" v="2258"/>
          <ac:spMkLst>
            <pc:docMk/>
            <pc:sldMk cId="3548155513" sldId="264"/>
            <ac:spMk id="13" creationId="{A89EDB8F-0466-1A31-69A5-4BD7BCD907CC}"/>
          </ac:spMkLst>
        </pc:spChg>
        <pc:spChg chg="add del">
          <ac:chgData name="Teresa Vancise" userId="S::teresa.vancise@sd6.bc.ca::7a8a1159-8b70-4af7-96bf-a9fc11869259" providerId="AD" clId="Web-{BE24FC8C-CB8F-5C2F-561A-B778A5FBC969}" dt="2022-06-27T01:39:07.706" v="2257"/>
          <ac:spMkLst>
            <pc:docMk/>
            <pc:sldMk cId="3548155513" sldId="264"/>
            <ac:spMk id="14" creationId="{157DB7E3-0496-213D-C183-ACEE9488438A}"/>
          </ac:spMkLst>
        </pc:spChg>
        <pc:spChg chg="add del">
          <ac:chgData name="Teresa Vancise" userId="S::teresa.vancise@sd6.bc.ca::7a8a1159-8b70-4af7-96bf-a9fc11869259" providerId="AD" clId="Web-{BE24FC8C-CB8F-5C2F-561A-B778A5FBC969}" dt="2022-06-27T01:39:01.284" v="2256"/>
          <ac:spMkLst>
            <pc:docMk/>
            <pc:sldMk cId="3548155513" sldId="264"/>
            <ac:spMk id="15" creationId="{593E1E1D-350E-E0ED-3822-C59CBF511828}"/>
          </ac:spMkLst>
        </pc:spChg>
        <pc:spChg chg="add del">
          <ac:chgData name="Teresa Vancise" userId="S::teresa.vancise@sd6.bc.ca::7a8a1159-8b70-4af7-96bf-a9fc11869259" providerId="AD" clId="Web-{BE24FC8C-CB8F-5C2F-561A-B778A5FBC969}" dt="2022-06-27T01:38:57.862" v="2255"/>
          <ac:spMkLst>
            <pc:docMk/>
            <pc:sldMk cId="3548155513" sldId="264"/>
            <ac:spMk id="16" creationId="{85290B90-DFE5-FCA6-5ADF-47E53664C461}"/>
          </ac:spMkLst>
        </pc:spChg>
        <pc:picChg chg="mod">
          <ac:chgData name="Teresa Vancise" userId="S::teresa.vancise@sd6.bc.ca::7a8a1159-8b70-4af7-96bf-a9fc11869259" providerId="AD" clId="Web-{BE24FC8C-CB8F-5C2F-561A-B778A5FBC969}" dt="2022-06-27T08:06:01.725" v="8773" actId="1076"/>
          <ac:picMkLst>
            <pc:docMk/>
            <pc:sldMk cId="3548155513" sldId="264"/>
            <ac:picMk id="11" creationId="{865D785A-AD53-11CE-FEA2-046235B4DE0B}"/>
          </ac:picMkLst>
        </pc:picChg>
      </pc:sldChg>
      <pc:sldChg chg="addSp modSp">
        <pc:chgData name="Teresa Vancise" userId="S::teresa.vancise@sd6.bc.ca::7a8a1159-8b70-4af7-96bf-a9fc11869259" providerId="AD" clId="Web-{BE24FC8C-CB8F-5C2F-561A-B778A5FBC969}" dt="2022-06-27T04:32:00.162" v="4019" actId="14100"/>
        <pc:sldMkLst>
          <pc:docMk/>
          <pc:sldMk cId="3160992603" sldId="265"/>
        </pc:sldMkLst>
        <pc:spChg chg="mod">
          <ac:chgData name="Teresa Vancise" userId="S::teresa.vancise@sd6.bc.ca::7a8a1159-8b70-4af7-96bf-a9fc11869259" providerId="AD" clId="Web-{BE24FC8C-CB8F-5C2F-561A-B778A5FBC969}" dt="2022-06-27T03:55:40.818" v="3435" actId="1076"/>
          <ac:spMkLst>
            <pc:docMk/>
            <pc:sldMk cId="3160992603" sldId="265"/>
            <ac:spMk id="3" creationId="{0F08B30F-16D4-9A9A-00D2-AFACEF36ACC0}"/>
          </ac:spMkLst>
        </pc:spChg>
        <pc:spChg chg="add mod">
          <ac:chgData name="Teresa Vancise" userId="S::teresa.vancise@sd6.bc.ca::7a8a1159-8b70-4af7-96bf-a9fc11869259" providerId="AD" clId="Web-{BE24FC8C-CB8F-5C2F-561A-B778A5FBC969}" dt="2022-06-27T04:32:00.162" v="4019" actId="14100"/>
          <ac:spMkLst>
            <pc:docMk/>
            <pc:sldMk cId="3160992603" sldId="265"/>
            <ac:spMk id="7" creationId="{EF932BB0-C1E5-8C44-0C3B-DBD050E976A6}"/>
          </ac:spMkLst>
        </pc:spChg>
        <pc:spChg chg="mod">
          <ac:chgData name="Teresa Vancise" userId="S::teresa.vancise@sd6.bc.ca::7a8a1159-8b70-4af7-96bf-a9fc11869259" providerId="AD" clId="Web-{BE24FC8C-CB8F-5C2F-561A-B778A5FBC969}" dt="2022-06-27T04:11:06.399" v="3644" actId="1076"/>
          <ac:spMkLst>
            <pc:docMk/>
            <pc:sldMk cId="3160992603" sldId="265"/>
            <ac:spMk id="8" creationId="{919ED01F-7DA6-76DB-2F81-0B94C6F3FFE0}"/>
          </ac:spMkLst>
        </pc:spChg>
      </pc:sldChg>
      <pc:sldChg chg="addSp modSp">
        <pc:chgData name="Teresa Vancise" userId="S::teresa.vancise@sd6.bc.ca::7a8a1159-8b70-4af7-96bf-a9fc11869259" providerId="AD" clId="Web-{BE24FC8C-CB8F-5C2F-561A-B778A5FBC969}" dt="2022-06-27T08:24:34.895" v="9350" actId="1076"/>
        <pc:sldMkLst>
          <pc:docMk/>
          <pc:sldMk cId="2879445713" sldId="266"/>
        </pc:sldMkLst>
        <pc:spChg chg="mod">
          <ac:chgData name="Teresa Vancise" userId="S::teresa.vancise@sd6.bc.ca::7a8a1159-8b70-4af7-96bf-a9fc11869259" providerId="AD" clId="Web-{BE24FC8C-CB8F-5C2F-561A-B778A5FBC969}" dt="2022-06-27T05:45:45.429" v="6151" actId="20577"/>
          <ac:spMkLst>
            <pc:docMk/>
            <pc:sldMk cId="2879445713" sldId="266"/>
            <ac:spMk id="3" creationId="{0F08B30F-16D4-9A9A-00D2-AFACEF36ACC0}"/>
          </ac:spMkLst>
        </pc:spChg>
        <pc:spChg chg="mod">
          <ac:chgData name="Teresa Vancise" userId="S::teresa.vancise@sd6.bc.ca::7a8a1159-8b70-4af7-96bf-a9fc11869259" providerId="AD" clId="Web-{BE24FC8C-CB8F-5C2F-561A-B778A5FBC969}" dt="2022-06-27T08:24:34.895" v="9350" actId="1076"/>
          <ac:spMkLst>
            <pc:docMk/>
            <pc:sldMk cId="2879445713" sldId="266"/>
            <ac:spMk id="8" creationId="{919ED01F-7DA6-76DB-2F81-0B94C6F3FFE0}"/>
          </ac:spMkLst>
        </pc:spChg>
        <pc:spChg chg="add mod">
          <ac:chgData name="Teresa Vancise" userId="S::teresa.vancise@sd6.bc.ca::7a8a1159-8b70-4af7-96bf-a9fc11869259" providerId="AD" clId="Web-{BE24FC8C-CB8F-5C2F-561A-B778A5FBC969}" dt="2022-06-27T07:54:53.093" v="8692" actId="20577"/>
          <ac:spMkLst>
            <pc:docMk/>
            <pc:sldMk cId="2879445713" sldId="266"/>
            <ac:spMk id="9" creationId="{0F7711E6-E901-B5BB-0AF1-978E26F14BF6}"/>
          </ac:spMkLst>
        </pc:spChg>
      </pc:sldChg>
      <pc:sldChg chg="modSp">
        <pc:chgData name="Teresa Vancise" userId="S::teresa.vancise@sd6.bc.ca::7a8a1159-8b70-4af7-96bf-a9fc11869259" providerId="AD" clId="Web-{BE24FC8C-CB8F-5C2F-561A-B778A5FBC969}" dt="2022-06-27T01:49:32.377" v="2379" actId="20577"/>
        <pc:sldMkLst>
          <pc:docMk/>
          <pc:sldMk cId="1904944613" sldId="267"/>
        </pc:sldMkLst>
        <pc:spChg chg="mod">
          <ac:chgData name="Teresa Vancise" userId="S::teresa.vancise@sd6.bc.ca::7a8a1159-8b70-4af7-96bf-a9fc11869259" providerId="AD" clId="Web-{BE24FC8C-CB8F-5C2F-561A-B778A5FBC969}" dt="2022-06-27T01:49:03.955" v="2377" actId="20577"/>
          <ac:spMkLst>
            <pc:docMk/>
            <pc:sldMk cId="1904944613" sldId="267"/>
            <ac:spMk id="2" creationId="{E6C6866D-54EB-A843-793A-B60E8B1E7CAD}"/>
          </ac:spMkLst>
        </pc:spChg>
        <pc:spChg chg="mod">
          <ac:chgData name="Teresa Vancise" userId="S::teresa.vancise@sd6.bc.ca::7a8a1159-8b70-4af7-96bf-a9fc11869259" providerId="AD" clId="Web-{BE24FC8C-CB8F-5C2F-561A-B778A5FBC969}" dt="2022-06-27T01:49:32.377" v="2379" actId="20577"/>
          <ac:spMkLst>
            <pc:docMk/>
            <pc:sldMk cId="1904944613" sldId="267"/>
            <ac:spMk id="5" creationId="{1F36BB47-0031-BE9B-8712-26FBAD60A88F}"/>
          </ac:spMkLst>
        </pc:spChg>
        <pc:picChg chg="mod">
          <ac:chgData name="Teresa Vancise" userId="S::teresa.vancise@sd6.bc.ca::7a8a1159-8b70-4af7-96bf-a9fc11869259" providerId="AD" clId="Web-{BE24FC8C-CB8F-5C2F-561A-B778A5FBC969}" dt="2022-06-27T01:48:13.159" v="2372" actId="14100"/>
          <ac:picMkLst>
            <pc:docMk/>
            <pc:sldMk cId="1904944613" sldId="267"/>
            <ac:picMk id="6" creationId="{74B14890-C896-1F06-922C-2CC4B9E5054B}"/>
          </ac:picMkLst>
        </pc:picChg>
      </pc:sldChg>
      <pc:sldChg chg="addSp modSp">
        <pc:chgData name="Teresa Vancise" userId="S::teresa.vancise@sd6.bc.ca::7a8a1159-8b70-4af7-96bf-a9fc11869259" providerId="AD" clId="Web-{BE24FC8C-CB8F-5C2F-561A-B778A5FBC969}" dt="2022-06-27T06:46:58.683" v="6675" actId="20577"/>
        <pc:sldMkLst>
          <pc:docMk/>
          <pc:sldMk cId="3991250456" sldId="268"/>
        </pc:sldMkLst>
        <pc:spChg chg="add mod">
          <ac:chgData name="Teresa Vancise" userId="S::teresa.vancise@sd6.bc.ca::7a8a1159-8b70-4af7-96bf-a9fc11869259" providerId="AD" clId="Web-{BE24FC8C-CB8F-5C2F-561A-B778A5FBC969}" dt="2022-06-27T06:46:58.683" v="6675" actId="20577"/>
          <ac:spMkLst>
            <pc:docMk/>
            <pc:sldMk cId="3991250456" sldId="268"/>
            <ac:spMk id="2" creationId="{1D9AD78D-3C8A-9345-6119-A849B6D95363}"/>
          </ac:spMkLst>
        </pc:spChg>
      </pc:sldChg>
      <pc:sldChg chg="add del">
        <pc:chgData name="Teresa Vancise" userId="S::teresa.vancise@sd6.bc.ca::7a8a1159-8b70-4af7-96bf-a9fc11869259" providerId="AD" clId="Web-{BE24FC8C-CB8F-5C2F-561A-B778A5FBC969}" dt="2022-06-27T00:54:02.575" v="1351"/>
        <pc:sldMkLst>
          <pc:docMk/>
          <pc:sldMk cId="3417701400" sldId="269"/>
        </pc:sldMkLst>
      </pc:sldChg>
      <pc:sldChg chg="modSp add ord replId">
        <pc:chgData name="Teresa Vancise" userId="S::teresa.vancise@sd6.bc.ca::7a8a1159-8b70-4af7-96bf-a9fc11869259" providerId="AD" clId="Web-{BE24FC8C-CB8F-5C2F-561A-B778A5FBC969}" dt="2022-06-27T08:43:58.341" v="9547" actId="14100"/>
        <pc:sldMkLst>
          <pc:docMk/>
          <pc:sldMk cId="3823219050" sldId="269"/>
        </pc:sldMkLst>
        <pc:spChg chg="mod">
          <ac:chgData name="Teresa Vancise" userId="S::teresa.vancise@sd6.bc.ca::7a8a1159-8b70-4af7-96bf-a9fc11869259" providerId="AD" clId="Web-{BE24FC8C-CB8F-5C2F-561A-B778A5FBC969}" dt="2022-06-27T08:42:42.527" v="9544" actId="14100"/>
          <ac:spMkLst>
            <pc:docMk/>
            <pc:sldMk cId="3823219050" sldId="269"/>
            <ac:spMk id="3" creationId="{6310E442-0EF1-B654-8C68-9371FC9346CD}"/>
          </ac:spMkLst>
        </pc:spChg>
        <pc:spChg chg="mod">
          <ac:chgData name="Teresa Vancise" userId="S::teresa.vancise@sd6.bc.ca::7a8a1159-8b70-4af7-96bf-a9fc11869259" providerId="AD" clId="Web-{BE24FC8C-CB8F-5C2F-561A-B778A5FBC969}" dt="2022-06-27T08:43:58.341" v="9547" actId="14100"/>
          <ac:spMkLst>
            <pc:docMk/>
            <pc:sldMk cId="3823219050" sldId="269"/>
            <ac:spMk id="4" creationId="{C4611EC2-41E0-B5AA-837C-6425C1E8BEB8}"/>
          </ac:spMkLst>
        </pc:spChg>
        <pc:spChg chg="mod">
          <ac:chgData name="Teresa Vancise" userId="S::teresa.vancise@sd6.bc.ca::7a8a1159-8b70-4af7-96bf-a9fc11869259" providerId="AD" clId="Web-{BE24FC8C-CB8F-5C2F-561A-B778A5FBC969}" dt="2022-06-27T08:38:20.225" v="9417" actId="1076"/>
          <ac:spMkLst>
            <pc:docMk/>
            <pc:sldMk cId="3823219050" sldId="269"/>
            <ac:spMk id="5" creationId="{30C7DF5E-CB00-0A00-4770-26617EE7A51A}"/>
          </ac:spMkLst>
        </pc:spChg>
      </pc:sldChg>
      <pc:sldChg chg="addSp delSp modSp add ord replId">
        <pc:chgData name="Teresa Vancise" userId="S::teresa.vancise@sd6.bc.ca::7a8a1159-8b70-4af7-96bf-a9fc11869259" providerId="AD" clId="Web-{BE24FC8C-CB8F-5C2F-561A-B778A5FBC969}" dt="2022-06-27T03:50:10.979" v="3426" actId="20577"/>
        <pc:sldMkLst>
          <pc:docMk/>
          <pc:sldMk cId="2947576424" sldId="270"/>
        </pc:sldMkLst>
        <pc:spChg chg="add mod">
          <ac:chgData name="Teresa Vancise" userId="S::teresa.vancise@sd6.bc.ca::7a8a1159-8b70-4af7-96bf-a9fc11869259" providerId="AD" clId="Web-{BE24FC8C-CB8F-5C2F-561A-B778A5FBC969}" dt="2022-06-27T03:25:36.593" v="2902" actId="20577"/>
          <ac:spMkLst>
            <pc:docMk/>
            <pc:sldMk cId="2947576424" sldId="270"/>
            <ac:spMk id="2" creationId="{B3B57847-BE2C-BADD-4C2F-3D7755C851CB}"/>
          </ac:spMkLst>
        </pc:spChg>
        <pc:spChg chg="add mod">
          <ac:chgData name="Teresa Vancise" userId="S::teresa.vancise@sd6.bc.ca::7a8a1159-8b70-4af7-96bf-a9fc11869259" providerId="AD" clId="Web-{BE24FC8C-CB8F-5C2F-561A-B778A5FBC969}" dt="2022-06-27T03:19:07.989" v="2664" actId="20577"/>
          <ac:spMkLst>
            <pc:docMk/>
            <pc:sldMk cId="2947576424" sldId="270"/>
            <ac:spMk id="4" creationId="{DA40AA3E-B51F-2EEC-6F74-67D8BF4166FF}"/>
          </ac:spMkLst>
        </pc:spChg>
        <pc:spChg chg="add mod">
          <ac:chgData name="Teresa Vancise" userId="S::teresa.vancise@sd6.bc.ca::7a8a1159-8b70-4af7-96bf-a9fc11869259" providerId="AD" clId="Web-{BE24FC8C-CB8F-5C2F-561A-B778A5FBC969}" dt="2022-06-27T03:26:06.514" v="2920" actId="20577"/>
          <ac:spMkLst>
            <pc:docMk/>
            <pc:sldMk cId="2947576424" sldId="270"/>
            <ac:spMk id="5" creationId="{7D7314A3-F3AD-19C4-97EC-C059882A02E1}"/>
          </ac:spMkLst>
        </pc:spChg>
        <pc:spChg chg="add mod">
          <ac:chgData name="Teresa Vancise" userId="S::teresa.vancise@sd6.bc.ca::7a8a1159-8b70-4af7-96bf-a9fc11869259" providerId="AD" clId="Web-{BE24FC8C-CB8F-5C2F-561A-B778A5FBC969}" dt="2022-06-27T03:50:10.979" v="3426" actId="20577"/>
          <ac:spMkLst>
            <pc:docMk/>
            <pc:sldMk cId="2947576424" sldId="270"/>
            <ac:spMk id="6" creationId="{7573A07D-9256-17D1-3C1F-FA8B50252829}"/>
          </ac:spMkLst>
        </pc:spChg>
        <pc:spChg chg="add mod">
          <ac:chgData name="Teresa Vancise" userId="S::teresa.vancise@sd6.bc.ca::7a8a1159-8b70-4af7-96bf-a9fc11869259" providerId="AD" clId="Web-{BE24FC8C-CB8F-5C2F-561A-B778A5FBC969}" dt="2022-06-27T03:48:42.011" v="3408" actId="1076"/>
          <ac:spMkLst>
            <pc:docMk/>
            <pc:sldMk cId="2947576424" sldId="270"/>
            <ac:spMk id="7" creationId="{B7006A38-B5DF-E175-2AC5-BB1483482BCC}"/>
          </ac:spMkLst>
        </pc:spChg>
        <pc:spChg chg="add del mod">
          <ac:chgData name="Teresa Vancise" userId="S::teresa.vancise@sd6.bc.ca::7a8a1159-8b70-4af7-96bf-a9fc11869259" providerId="AD" clId="Web-{BE24FC8C-CB8F-5C2F-561A-B778A5FBC969}" dt="2022-06-27T03:24:30.859" v="2864"/>
          <ac:spMkLst>
            <pc:docMk/>
            <pc:sldMk cId="2947576424" sldId="270"/>
            <ac:spMk id="8" creationId="{88531E8C-07DE-1996-1A60-D3F1F8BF6151}"/>
          </ac:spMkLst>
        </pc:spChg>
        <pc:spChg chg="add del mod">
          <ac:chgData name="Teresa Vancise" userId="S::teresa.vancise@sd6.bc.ca::7a8a1159-8b70-4af7-96bf-a9fc11869259" providerId="AD" clId="Web-{BE24FC8C-CB8F-5C2F-561A-B778A5FBC969}" dt="2022-06-27T03:46:18.263" v="3357"/>
          <ac:spMkLst>
            <pc:docMk/>
            <pc:sldMk cId="2947576424" sldId="270"/>
            <ac:spMk id="9" creationId="{A3F4D3AA-732D-F3E3-3406-814BA2EA9584}"/>
          </ac:spMkLst>
        </pc:spChg>
        <pc:spChg chg="add del">
          <ac:chgData name="Teresa Vancise" userId="S::teresa.vancise@sd6.bc.ca::7a8a1159-8b70-4af7-96bf-a9fc11869259" providerId="AD" clId="Web-{BE24FC8C-CB8F-5C2F-561A-B778A5FBC969}" dt="2022-06-27T03:46:14.326" v="3355"/>
          <ac:spMkLst>
            <pc:docMk/>
            <pc:sldMk cId="2947576424" sldId="270"/>
            <ac:spMk id="10" creationId="{6CC057FF-2C94-5632-B3CA-FA12E6A3FEF3}"/>
          </ac:spMkLst>
        </pc:spChg>
      </pc:sldChg>
      <pc:sldChg chg="modSp add ord replId">
        <pc:chgData name="Teresa Vancise" userId="S::teresa.vancise@sd6.bc.ca::7a8a1159-8b70-4af7-96bf-a9fc11869259" providerId="AD" clId="Web-{BE24FC8C-CB8F-5C2F-561A-B778A5FBC969}" dt="2022-06-27T05:06:48.797" v="4971" actId="20577"/>
        <pc:sldMkLst>
          <pc:docMk/>
          <pc:sldMk cId="987686661" sldId="271"/>
        </pc:sldMkLst>
        <pc:spChg chg="mod">
          <ac:chgData name="Teresa Vancise" userId="S::teresa.vancise@sd6.bc.ca::7a8a1159-8b70-4af7-96bf-a9fc11869259" providerId="AD" clId="Web-{BE24FC8C-CB8F-5C2F-561A-B778A5FBC969}" dt="2022-06-27T05:05:52.407" v="4921" actId="20577"/>
          <ac:spMkLst>
            <pc:docMk/>
            <pc:sldMk cId="987686661" sldId="271"/>
            <ac:spMk id="3" creationId="{6310E442-0EF1-B654-8C68-9371FC9346CD}"/>
          </ac:spMkLst>
        </pc:spChg>
        <pc:spChg chg="mod">
          <ac:chgData name="Teresa Vancise" userId="S::teresa.vancise@sd6.bc.ca::7a8a1159-8b70-4af7-96bf-a9fc11869259" providerId="AD" clId="Web-{BE24FC8C-CB8F-5C2F-561A-B778A5FBC969}" dt="2022-06-27T05:06:48.797" v="4971" actId="20577"/>
          <ac:spMkLst>
            <pc:docMk/>
            <pc:sldMk cId="987686661" sldId="271"/>
            <ac:spMk id="4" creationId="{C4611EC2-41E0-B5AA-837C-6425C1E8BEB8}"/>
          </ac:spMkLst>
        </pc:spChg>
        <pc:spChg chg="mod">
          <ac:chgData name="Teresa Vancise" userId="S::teresa.vancise@sd6.bc.ca::7a8a1159-8b70-4af7-96bf-a9fc11869259" providerId="AD" clId="Web-{BE24FC8C-CB8F-5C2F-561A-B778A5FBC969}" dt="2022-06-27T05:06:02.516" v="4924" actId="20577"/>
          <ac:spMkLst>
            <pc:docMk/>
            <pc:sldMk cId="987686661" sldId="271"/>
            <ac:spMk id="5" creationId="{30C7DF5E-CB00-0A00-4770-26617EE7A51A}"/>
          </ac:spMkLst>
        </pc:spChg>
      </pc:sldChg>
      <pc:sldChg chg="addSp modSp add ord replId">
        <pc:chgData name="Teresa Vancise" userId="S::teresa.vancise@sd6.bc.ca::7a8a1159-8b70-4af7-96bf-a9fc11869259" providerId="AD" clId="Web-{BE24FC8C-CB8F-5C2F-561A-B778A5FBC969}" dt="2022-06-27T06:27:23.646" v="6460" actId="1076"/>
        <pc:sldMkLst>
          <pc:docMk/>
          <pc:sldMk cId="2246519843" sldId="272"/>
        </pc:sldMkLst>
        <pc:spChg chg="add mod">
          <ac:chgData name="Teresa Vancise" userId="S::teresa.vancise@sd6.bc.ca::7a8a1159-8b70-4af7-96bf-a9fc11869259" providerId="AD" clId="Web-{BE24FC8C-CB8F-5C2F-561A-B778A5FBC969}" dt="2022-06-27T06:27:23.646" v="6460" actId="1076"/>
          <ac:spMkLst>
            <pc:docMk/>
            <pc:sldMk cId="2246519843" sldId="272"/>
            <ac:spMk id="2" creationId="{5C8D5C0C-4777-C3FF-01E9-DB615D8CE4A4}"/>
          </ac:spMkLst>
        </pc:spChg>
        <pc:spChg chg="add mod">
          <ac:chgData name="Teresa Vancise" userId="S::teresa.vancise@sd6.bc.ca::7a8a1159-8b70-4af7-96bf-a9fc11869259" providerId="AD" clId="Web-{BE24FC8C-CB8F-5C2F-561A-B778A5FBC969}" dt="2022-06-27T06:26:29.520" v="6454" actId="1076"/>
          <ac:spMkLst>
            <pc:docMk/>
            <pc:sldMk cId="2246519843" sldId="272"/>
            <ac:spMk id="4" creationId="{4E43198E-7DB6-EAE9-1AB9-42B4CC854DC7}"/>
          </ac:spMkLst>
        </pc:spChg>
        <pc:spChg chg="add mod">
          <ac:chgData name="Teresa Vancise" userId="S::teresa.vancise@sd6.bc.ca::7a8a1159-8b70-4af7-96bf-a9fc11869259" providerId="AD" clId="Web-{BE24FC8C-CB8F-5C2F-561A-B778A5FBC969}" dt="2022-06-27T05:29:34.873" v="5811" actId="20577"/>
          <ac:spMkLst>
            <pc:docMk/>
            <pc:sldMk cId="2246519843" sldId="272"/>
            <ac:spMk id="5" creationId="{F5B68231-DAEA-F572-CEE1-A68B2EC84D8A}"/>
          </ac:spMkLst>
        </pc:spChg>
        <pc:spChg chg="add mod">
          <ac:chgData name="Teresa Vancise" userId="S::teresa.vancise@sd6.bc.ca::7a8a1159-8b70-4af7-96bf-a9fc11869259" providerId="AD" clId="Web-{BE24FC8C-CB8F-5C2F-561A-B778A5FBC969}" dt="2022-06-27T05:40:03.834" v="6037" actId="20577"/>
          <ac:spMkLst>
            <pc:docMk/>
            <pc:sldMk cId="2246519843" sldId="272"/>
            <ac:spMk id="6" creationId="{C1C30F88-FE90-F053-987B-8F11634C216B}"/>
          </ac:spMkLst>
        </pc:spChg>
        <pc:spChg chg="add mod">
          <ac:chgData name="Teresa Vancise" userId="S::teresa.vancise@sd6.bc.ca::7a8a1159-8b70-4af7-96bf-a9fc11869259" providerId="AD" clId="Web-{BE24FC8C-CB8F-5C2F-561A-B778A5FBC969}" dt="2022-06-27T05:33:08.261" v="5886" actId="1076"/>
          <ac:spMkLst>
            <pc:docMk/>
            <pc:sldMk cId="2246519843" sldId="272"/>
            <ac:spMk id="7" creationId="{64C565C5-F937-880C-E3D9-8CD87CF44286}"/>
          </ac:spMkLst>
        </pc:spChg>
      </pc:sldChg>
      <pc:sldChg chg="addSp modSp add replId">
        <pc:chgData name="Teresa Vancise" userId="S::teresa.vancise@sd6.bc.ca::7a8a1159-8b70-4af7-96bf-a9fc11869259" providerId="AD" clId="Web-{BE24FC8C-CB8F-5C2F-561A-B778A5FBC969}" dt="2022-06-27T04:43:17.873" v="4178" actId="20577"/>
        <pc:sldMkLst>
          <pc:docMk/>
          <pc:sldMk cId="4206825817" sldId="273"/>
        </pc:sldMkLst>
        <pc:spChg chg="mod">
          <ac:chgData name="Teresa Vancise" userId="S::teresa.vancise@sd6.bc.ca::7a8a1159-8b70-4af7-96bf-a9fc11869259" providerId="AD" clId="Web-{BE24FC8C-CB8F-5C2F-561A-B778A5FBC969}" dt="2022-06-27T04:25:28.839" v="3705" actId="20577"/>
          <ac:spMkLst>
            <pc:docMk/>
            <pc:sldMk cId="4206825817" sldId="273"/>
            <ac:spMk id="2" creationId="{7E45492F-6974-D746-1F65-58266AA2A803}"/>
          </ac:spMkLst>
        </pc:spChg>
        <pc:spChg chg="add mod">
          <ac:chgData name="Teresa Vancise" userId="S::teresa.vancise@sd6.bc.ca::7a8a1159-8b70-4af7-96bf-a9fc11869259" providerId="AD" clId="Web-{BE24FC8C-CB8F-5C2F-561A-B778A5FBC969}" dt="2022-06-27T04:43:17.873" v="4178" actId="20577"/>
          <ac:spMkLst>
            <pc:docMk/>
            <pc:sldMk cId="4206825817" sldId="273"/>
            <ac:spMk id="4" creationId="{F78D8B08-C3EF-1DDD-4E05-EADA73E43A99}"/>
          </ac:spMkLst>
        </pc:spChg>
      </pc:sldChg>
      <pc:sldChg chg="addSp delSp modSp add replId">
        <pc:chgData name="Teresa Vancise" userId="S::teresa.vancise@sd6.bc.ca::7a8a1159-8b70-4af7-96bf-a9fc11869259" providerId="AD" clId="Web-{BE24FC8C-CB8F-5C2F-561A-B778A5FBC969}" dt="2022-06-27T04:47:43.640" v="4375"/>
        <pc:sldMkLst>
          <pc:docMk/>
          <pc:sldMk cId="350682440" sldId="274"/>
        </pc:sldMkLst>
        <pc:spChg chg="del">
          <ac:chgData name="Teresa Vancise" userId="S::teresa.vancise@sd6.bc.ca::7a8a1159-8b70-4af7-96bf-a9fc11869259" providerId="AD" clId="Web-{BE24FC8C-CB8F-5C2F-561A-B778A5FBC969}" dt="2022-06-27T04:47:14.188" v="4374"/>
          <ac:spMkLst>
            <pc:docMk/>
            <pc:sldMk cId="350682440" sldId="274"/>
            <ac:spMk id="2" creationId="{7E45492F-6974-D746-1F65-58266AA2A803}"/>
          </ac:spMkLst>
        </pc:spChg>
        <pc:spChg chg="del mod">
          <ac:chgData name="Teresa Vancise" userId="S::teresa.vancise@sd6.bc.ca::7a8a1159-8b70-4af7-96bf-a9fc11869259" providerId="AD" clId="Web-{BE24FC8C-CB8F-5C2F-561A-B778A5FBC969}" dt="2022-06-27T04:47:05.438" v="4371"/>
          <ac:spMkLst>
            <pc:docMk/>
            <pc:sldMk cId="350682440" sldId="274"/>
            <ac:spMk id="4" creationId="{F78D8B08-C3EF-1DDD-4E05-EADA73E43A99}"/>
          </ac:spMkLst>
        </pc:spChg>
        <pc:spChg chg="add del mod">
          <ac:chgData name="Teresa Vancise" userId="S::teresa.vancise@sd6.bc.ca::7a8a1159-8b70-4af7-96bf-a9fc11869259" providerId="AD" clId="Web-{BE24FC8C-CB8F-5C2F-561A-B778A5FBC969}" dt="2022-06-27T04:47:11.953" v="4373"/>
          <ac:spMkLst>
            <pc:docMk/>
            <pc:sldMk cId="350682440" sldId="274"/>
            <ac:spMk id="5" creationId="{D30E8C58-DD12-F5DC-A3CB-332224FC4265}"/>
          </ac:spMkLst>
        </pc:spChg>
        <pc:graphicFrameChg chg="add">
          <ac:chgData name="Teresa Vancise" userId="S::teresa.vancise@sd6.bc.ca::7a8a1159-8b70-4af7-96bf-a9fc11869259" providerId="AD" clId="Web-{BE24FC8C-CB8F-5C2F-561A-B778A5FBC969}" dt="2022-06-27T04:47:43.640" v="4375"/>
          <ac:graphicFrameMkLst>
            <pc:docMk/>
            <pc:sldMk cId="350682440" sldId="274"/>
            <ac:graphicFrameMk id="6" creationId="{12297BAF-2D86-E454-5077-6739C2B6EEA2}"/>
          </ac:graphicFrameMkLst>
        </pc:graphicFrameChg>
      </pc:sldChg>
      <pc:sldChg chg="addSp modSp add replId">
        <pc:chgData name="Teresa Vancise" userId="S::teresa.vancise@sd6.bc.ca::7a8a1159-8b70-4af7-96bf-a9fc11869259" providerId="AD" clId="Web-{BE24FC8C-CB8F-5C2F-561A-B778A5FBC969}" dt="2022-06-27T06:47:25.606" v="6701" actId="20577"/>
        <pc:sldMkLst>
          <pc:docMk/>
          <pc:sldMk cId="3056442323" sldId="275"/>
        </pc:sldMkLst>
        <pc:spChg chg="add mod">
          <ac:chgData name="Teresa Vancise" userId="S::teresa.vancise@sd6.bc.ca::7a8a1159-8b70-4af7-96bf-a9fc11869259" providerId="AD" clId="Web-{BE24FC8C-CB8F-5C2F-561A-B778A5FBC969}" dt="2022-06-27T06:47:25.606" v="6701" actId="20577"/>
          <ac:spMkLst>
            <pc:docMk/>
            <pc:sldMk cId="3056442323" sldId="275"/>
            <ac:spMk id="2" creationId="{DC6926E0-C426-8C9B-0074-D582F645537C}"/>
          </ac:spMkLst>
        </pc:spChg>
      </pc:sldChg>
      <pc:sldChg chg="modSp add replId">
        <pc:chgData name="Teresa Vancise" userId="S::teresa.vancise@sd6.bc.ca::7a8a1159-8b70-4af7-96bf-a9fc11869259" providerId="AD" clId="Web-{BE24FC8C-CB8F-5C2F-561A-B778A5FBC969}" dt="2022-06-27T07:11:06.077" v="7096" actId="20577"/>
        <pc:sldMkLst>
          <pc:docMk/>
          <pc:sldMk cId="3869358095" sldId="276"/>
        </pc:sldMkLst>
        <pc:spChg chg="mod">
          <ac:chgData name="Teresa Vancise" userId="S::teresa.vancise@sd6.bc.ca::7a8a1159-8b70-4af7-96bf-a9fc11869259" providerId="AD" clId="Web-{BE24FC8C-CB8F-5C2F-561A-B778A5FBC969}" dt="2022-06-27T07:11:06.077" v="7096" actId="20577"/>
          <ac:spMkLst>
            <pc:docMk/>
            <pc:sldMk cId="3869358095" sldId="276"/>
            <ac:spMk id="2" creationId="{DC6926E0-C426-8C9B-0074-D582F645537C}"/>
          </ac:spMkLst>
        </pc:spChg>
      </pc:sldChg>
      <pc:sldChg chg="new del">
        <pc:chgData name="Teresa Vancise" userId="S::teresa.vancise@sd6.bc.ca::7a8a1159-8b70-4af7-96bf-a9fc11869259" providerId="AD" clId="Web-{BE24FC8C-CB8F-5C2F-561A-B778A5FBC969}" dt="2022-06-27T08:28:12.868" v="9353"/>
        <pc:sldMkLst>
          <pc:docMk/>
          <pc:sldMk cId="1101218881" sldId="277"/>
        </pc:sldMkLst>
      </pc:sldChg>
      <pc:sldChg chg="addSp modSp add">
        <pc:chgData name="Teresa Vancise" userId="S::teresa.vancise@sd6.bc.ca::7a8a1159-8b70-4af7-96bf-a9fc11869259" providerId="AD" clId="Web-{BE24FC8C-CB8F-5C2F-561A-B778A5FBC969}" dt="2022-06-27T08:30:42.340" v="9389" actId="20577"/>
        <pc:sldMkLst>
          <pc:docMk/>
          <pc:sldMk cId="2326931384" sldId="278"/>
        </pc:sldMkLst>
        <pc:spChg chg="add mod">
          <ac:chgData name="Teresa Vancise" userId="S::teresa.vancise@sd6.bc.ca::7a8a1159-8b70-4af7-96bf-a9fc11869259" providerId="AD" clId="Web-{BE24FC8C-CB8F-5C2F-561A-B778A5FBC969}" dt="2022-06-27T08:30:42.340" v="9389" actId="20577"/>
          <ac:spMkLst>
            <pc:docMk/>
            <pc:sldMk cId="2326931384" sldId="278"/>
            <ac:spMk id="3" creationId="{A21E9E3A-9D1B-DBD5-1CB4-4D72EA07843F}"/>
          </ac:spMkLst>
        </pc:spChg>
        <pc:picChg chg="mod">
          <ac:chgData name="Teresa Vancise" userId="S::teresa.vancise@sd6.bc.ca::7a8a1159-8b70-4af7-96bf-a9fc11869259" providerId="AD" clId="Web-{BE24FC8C-CB8F-5C2F-561A-B778A5FBC969}" dt="2022-06-27T08:29:35.979" v="9384" actId="1076"/>
          <ac:picMkLst>
            <pc:docMk/>
            <pc:sldMk cId="2326931384" sldId="278"/>
            <ac:picMk id="4" creationId="{00000000-0000-0000-0000-000000000000}"/>
          </ac:picMkLst>
        </pc:picChg>
      </pc:sldChg>
      <pc:sldChg chg="add del">
        <pc:chgData name="Teresa Vancise" userId="S::teresa.vancise@sd6.bc.ca::7a8a1159-8b70-4af7-96bf-a9fc11869259" providerId="AD" clId="Web-{BE24FC8C-CB8F-5C2F-561A-B778A5FBC969}" dt="2022-06-27T08:30:20.308" v="9386"/>
        <pc:sldMkLst>
          <pc:docMk/>
          <pc:sldMk cId="2005041798" sldId="279"/>
        </pc:sldMkLst>
      </pc:sldChg>
      <pc:sldChg chg="addSp modSp add">
        <pc:chgData name="Teresa Vancise" userId="S::teresa.vancise@sd6.bc.ca::7a8a1159-8b70-4af7-96bf-a9fc11869259" providerId="AD" clId="Web-{BE24FC8C-CB8F-5C2F-561A-B778A5FBC969}" dt="2022-06-27T08:31:22.888" v="9396" actId="20577"/>
        <pc:sldMkLst>
          <pc:docMk/>
          <pc:sldMk cId="2024380458" sldId="279"/>
        </pc:sldMkLst>
        <pc:spChg chg="mod">
          <ac:chgData name="Teresa Vancise" userId="S::teresa.vancise@sd6.bc.ca::7a8a1159-8b70-4af7-96bf-a9fc11869259" providerId="AD" clId="Web-{BE24FC8C-CB8F-5C2F-561A-B778A5FBC969}" dt="2022-06-27T08:31:02.825" v="9391" actId="20577"/>
          <ac:spMkLst>
            <pc:docMk/>
            <pc:sldMk cId="2024380458" sldId="279"/>
            <ac:spMk id="2" creationId="{00000000-0000-0000-0000-000000000000}"/>
          </ac:spMkLst>
        </pc:spChg>
        <pc:spChg chg="add mod">
          <ac:chgData name="Teresa Vancise" userId="S::teresa.vancise@sd6.bc.ca::7a8a1159-8b70-4af7-96bf-a9fc11869259" providerId="AD" clId="Web-{BE24FC8C-CB8F-5C2F-561A-B778A5FBC969}" dt="2022-06-27T08:31:22.888" v="9396" actId="20577"/>
          <ac:spMkLst>
            <pc:docMk/>
            <pc:sldMk cId="2024380458" sldId="279"/>
            <ac:spMk id="3" creationId="{084722CD-8A73-3D9B-674F-5AD95F93F160}"/>
          </ac:spMkLst>
        </pc:spChg>
      </pc:sldChg>
      <pc:sldChg chg="modSp add">
        <pc:chgData name="Teresa Vancise" userId="S::teresa.vancise@sd6.bc.ca::7a8a1159-8b70-4af7-96bf-a9fc11869259" providerId="AD" clId="Web-{BE24FC8C-CB8F-5C2F-561A-B778A5FBC969}" dt="2022-06-27T08:37:32.333" v="9413"/>
        <pc:sldMkLst>
          <pc:docMk/>
          <pc:sldMk cId="1680672805" sldId="280"/>
        </pc:sldMkLst>
        <pc:spChg chg="mod">
          <ac:chgData name="Teresa Vancise" userId="S::teresa.vancise@sd6.bc.ca::7a8a1159-8b70-4af7-96bf-a9fc11869259" providerId="AD" clId="Web-{BE24FC8C-CB8F-5C2F-561A-B778A5FBC969}" dt="2022-06-27T08:37:32.333" v="9413"/>
          <ac:spMkLst>
            <pc:docMk/>
            <pc:sldMk cId="1680672805" sldId="280"/>
            <ac:spMk id="2" creationId="{00000000-0000-0000-0000-000000000000}"/>
          </ac:spMkLst>
        </pc:spChg>
        <pc:picChg chg="mod">
          <ac:chgData name="Teresa Vancise" userId="S::teresa.vancise@sd6.bc.ca::7a8a1159-8b70-4af7-96bf-a9fc11869259" providerId="AD" clId="Web-{BE24FC8C-CB8F-5C2F-561A-B778A5FBC969}" dt="2022-06-27T08:35:29.830" v="9401" actId="1076"/>
          <ac:picMkLst>
            <pc:docMk/>
            <pc:sldMk cId="1680672805" sldId="280"/>
            <ac:picMk id="4" creationId="{00000000-0000-0000-0000-000000000000}"/>
          </ac:picMkLst>
        </pc:picChg>
      </pc:sldChg>
      <pc:sldMasterChg chg="add addSldLayout">
        <pc:chgData name="Teresa Vancise" userId="S::teresa.vancise@sd6.bc.ca::7a8a1159-8b70-4af7-96bf-a9fc11869259" providerId="AD" clId="Web-{BE24FC8C-CB8F-5C2F-561A-B778A5FBC969}" dt="2022-06-27T08:28:07.462" v="9352"/>
        <pc:sldMasterMkLst>
          <pc:docMk/>
          <pc:sldMasterMk cId="2654901111" sldId="2147483648"/>
        </pc:sldMasterMkLst>
        <pc:sldLayoutChg chg="add">
          <pc:chgData name="Teresa Vancise" userId="S::teresa.vancise@sd6.bc.ca::7a8a1159-8b70-4af7-96bf-a9fc11869259" providerId="AD" clId="Web-{BE24FC8C-CB8F-5C2F-561A-B778A5FBC969}" dt="2022-06-27T08:28:07.462" v="9352"/>
          <pc:sldLayoutMkLst>
            <pc:docMk/>
            <pc:sldMasterMk cId="2654901111" sldId="2147483648"/>
            <pc:sldLayoutMk cId="1385494078" sldId="2147483649"/>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8857747" sldId="2147483650"/>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1969979309" sldId="2147483651"/>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1881529206" sldId="2147483652"/>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1494531812" sldId="2147483653"/>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4131607363" sldId="2147483654"/>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1772233298" sldId="2147483655"/>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3503033548" sldId="2147483656"/>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3008902512" sldId="2147483657"/>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356164690" sldId="2147483658"/>
          </pc:sldLayoutMkLst>
        </pc:sldLayoutChg>
        <pc:sldLayoutChg chg="add">
          <pc:chgData name="Teresa Vancise" userId="S::teresa.vancise@sd6.bc.ca::7a8a1159-8b70-4af7-96bf-a9fc11869259" providerId="AD" clId="Web-{BE24FC8C-CB8F-5C2F-561A-B778A5FBC969}" dt="2022-06-27T08:28:07.462" v="9352"/>
          <pc:sldLayoutMkLst>
            <pc:docMk/>
            <pc:sldMasterMk cId="2654901111" sldId="2147483648"/>
            <pc:sldLayoutMk cId="268713542" sldId="2147483659"/>
          </pc:sldLayoutMkLst>
        </pc:sldLayoutChg>
      </pc:sldMasterChg>
      <pc:sldMasterChg chg="replId modSldLayout">
        <pc:chgData name="Teresa Vancise" userId="S::teresa.vancise@sd6.bc.ca::7a8a1159-8b70-4af7-96bf-a9fc11869259" providerId="AD" clId="Web-{BE24FC8C-CB8F-5C2F-561A-B778A5FBC969}" dt="2022-06-27T08:28:07.462" v="9352"/>
        <pc:sldMasterMkLst>
          <pc:docMk/>
          <pc:sldMasterMk cId="3302347819" sldId="2147483660"/>
        </pc:sldMasterMkLst>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4109899346" sldId="2147483661"/>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1974165733" sldId="2147483662"/>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463551499" sldId="2147483663"/>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795376256" sldId="2147483664"/>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2578984465" sldId="2147483665"/>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2119981326" sldId="2147483666"/>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460274829" sldId="2147483667"/>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1752516289" sldId="2147483668"/>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327247638" sldId="2147483669"/>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109110107" sldId="2147483670"/>
          </pc:sldLayoutMkLst>
        </pc:sldLayoutChg>
        <pc:sldLayoutChg chg="replId">
          <pc:chgData name="Teresa Vancise" userId="S::teresa.vancise@sd6.bc.ca::7a8a1159-8b70-4af7-96bf-a9fc11869259" providerId="AD" clId="Web-{BE24FC8C-CB8F-5C2F-561A-B778A5FBC969}" dt="2022-06-27T08:28:07.462" v="9352"/>
          <pc:sldLayoutMkLst>
            <pc:docMk/>
            <pc:sldMasterMk cId="3302347819" sldId="2147483660"/>
            <pc:sldLayoutMk cId="4166311953" sldId="2147483671"/>
          </pc:sldLayoutMkLst>
        </pc:sldLayoutChg>
      </pc:sldMasterChg>
    </pc:docChg>
  </pc:docChgLst>
  <pc:docChgLst>
    <pc:chgData name="Teresa Vancise" userId="S::teresa.vancise@sd6.bc.ca::7a8a1159-8b70-4af7-96bf-a9fc11869259" providerId="AD" clId="Web-{01C2EF1C-E93E-4B92-998F-5E51689F3C38}"/>
    <pc:docChg chg="modSld">
      <pc:chgData name="Teresa Vancise" userId="S::teresa.vancise@sd6.bc.ca::7a8a1159-8b70-4af7-96bf-a9fc11869259" providerId="AD" clId="Web-{01C2EF1C-E93E-4B92-998F-5E51689F3C38}" dt="2022-06-27T00:19:03.040" v="3" actId="1076"/>
      <pc:docMkLst>
        <pc:docMk/>
      </pc:docMkLst>
      <pc:sldChg chg="addSp delSp modSp mod modClrScheme chgLayout">
        <pc:chgData name="Teresa Vancise" userId="S::teresa.vancise@sd6.bc.ca::7a8a1159-8b70-4af7-96bf-a9fc11869259" providerId="AD" clId="Web-{01C2EF1C-E93E-4B92-998F-5E51689F3C38}" dt="2022-06-27T00:19:03.040" v="3" actId="1076"/>
        <pc:sldMkLst>
          <pc:docMk/>
          <pc:sldMk cId="1904944613" sldId="267"/>
        </pc:sldMkLst>
        <pc:spChg chg="add mod ord">
          <ac:chgData name="Teresa Vancise" userId="S::teresa.vancise@sd6.bc.ca::7a8a1159-8b70-4af7-96bf-a9fc11869259" providerId="AD" clId="Web-{01C2EF1C-E93E-4B92-998F-5E51689F3C38}" dt="2022-06-27T00:18:43.774" v="0"/>
          <ac:spMkLst>
            <pc:docMk/>
            <pc:sldMk cId="1904944613" sldId="267"/>
            <ac:spMk id="2" creationId="{E6C6866D-54EB-A843-793A-B60E8B1E7CAD}"/>
          </ac:spMkLst>
        </pc:spChg>
        <pc:spChg chg="mod ord">
          <ac:chgData name="Teresa Vancise" userId="S::teresa.vancise@sd6.bc.ca::7a8a1159-8b70-4af7-96bf-a9fc11869259" providerId="AD" clId="Web-{01C2EF1C-E93E-4B92-998F-5E51689F3C38}" dt="2022-06-27T00:18:43.774" v="0"/>
          <ac:spMkLst>
            <pc:docMk/>
            <pc:sldMk cId="1904944613" sldId="267"/>
            <ac:spMk id="3" creationId="{9AD0BDB9-3829-407E-8EC9-6D74D8028B95}"/>
          </ac:spMkLst>
        </pc:spChg>
        <pc:spChg chg="add del mod ord">
          <ac:chgData name="Teresa Vancise" userId="S::teresa.vancise@sd6.bc.ca::7a8a1159-8b70-4af7-96bf-a9fc11869259" providerId="AD" clId="Web-{01C2EF1C-E93E-4B92-998F-5E51689F3C38}" dt="2022-06-27T00:18:48.102" v="1"/>
          <ac:spMkLst>
            <pc:docMk/>
            <pc:sldMk cId="1904944613" sldId="267"/>
            <ac:spMk id="4" creationId="{631AD396-0C88-6D0A-8540-B1D1F1AA5DCD}"/>
          </ac:spMkLst>
        </pc:spChg>
        <pc:spChg chg="add mod ord">
          <ac:chgData name="Teresa Vancise" userId="S::teresa.vancise@sd6.bc.ca::7a8a1159-8b70-4af7-96bf-a9fc11869259" providerId="AD" clId="Web-{01C2EF1C-E93E-4B92-998F-5E51689F3C38}" dt="2022-06-27T00:18:43.774" v="0"/>
          <ac:spMkLst>
            <pc:docMk/>
            <pc:sldMk cId="1904944613" sldId="267"/>
            <ac:spMk id="5" creationId="{1F36BB47-0031-BE9B-8712-26FBAD60A88F}"/>
          </ac:spMkLst>
        </pc:spChg>
        <pc:picChg chg="add mod ord">
          <ac:chgData name="Teresa Vancise" userId="S::teresa.vancise@sd6.bc.ca::7a8a1159-8b70-4af7-96bf-a9fc11869259" providerId="AD" clId="Web-{01C2EF1C-E93E-4B92-998F-5E51689F3C38}" dt="2022-06-27T00:19:03.040" v="3" actId="1076"/>
          <ac:picMkLst>
            <pc:docMk/>
            <pc:sldMk cId="1904944613" sldId="267"/>
            <ac:picMk id="6" creationId="{74B14890-C896-1F06-922C-2CC4B9E5054B}"/>
          </ac:picMkLst>
        </pc:picChg>
      </pc:sldChg>
    </pc:docChg>
  </pc:docChgLst>
</pc:chgInfo>
</file>

<file path=ppt/ink/ink1.xml><?xml version="1.0" encoding="utf-8"?>
<inkml:ink xmlns:inkml="http://www.w3.org/2003/InkML">
  <inkml:definitions>
    <inkml:context xml:id="ctx0">
      <inkml:inkSource xml:id="inkSrc0">
        <inkml:traceFormat>
          <inkml:channel name="X" type="integer" max="3840" units="cm"/>
          <inkml:channel name="Y" type="integer" max="1800" units="cm"/>
          <inkml:channel name="T" type="integer" max="2.14748E9" units="dev"/>
        </inkml:traceFormat>
        <inkml:channelProperties>
          <inkml:channelProperty channel="X" name="resolution" value="72.86527" units="1/cm"/>
          <inkml:channelProperty channel="Y" name="resolution" value="60.81081" units="1/cm"/>
          <inkml:channelProperty channel="T" name="resolution" value="1" units="1/dev"/>
        </inkml:channelProperties>
      </inkml:inkSource>
      <inkml:timestamp xml:id="ts0" timeString="2022-06-29T22:32:06.231"/>
    </inkml:context>
    <inkml:brush xml:id="br0">
      <inkml:brushProperty name="width" value="0.01764" units="cm"/>
      <inkml:brushProperty name="height" value="0.03528" units="cm"/>
      <inkml:brushProperty name="color" value="#FF00FF"/>
      <inkml:brushProperty name="tip" value="rectangle"/>
      <inkml:brushProperty name="rasterOp" value="maskPen"/>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9/9/2022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9/9/2022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9/9/2022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B2DA69-3434-4D43-9C6F-C6000AB2FB9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1385494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2DA69-3434-4D43-9C6F-C6000AB2FB9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885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B2DA69-3434-4D43-9C6F-C6000AB2FB9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196997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2DA69-3434-4D43-9C6F-C6000AB2FB9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188152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B2DA69-3434-4D43-9C6F-C6000AB2FB9C}" type="datetimeFigureOut">
              <a:rPr lang="en-US" smtClean="0"/>
              <a:t>9/9/2022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1494531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B2DA69-3434-4D43-9C6F-C6000AB2FB9C}" type="datetimeFigureOut">
              <a:rPr lang="en-US" smtClean="0"/>
              <a:t>9/9/2022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413160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2DA69-3434-4D43-9C6F-C6000AB2FB9C}" type="datetimeFigureOut">
              <a:rPr lang="en-US" smtClean="0"/>
              <a:t>9/9/2022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1772233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B2DA69-3434-4D43-9C6F-C6000AB2FB9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350303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9/9/2022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B2DA69-3434-4D43-9C6F-C6000AB2FB9C}" type="datetimeFigureOut">
              <a:rPr lang="en-US" smtClean="0"/>
              <a:t>9/9/2022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3008902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2DA69-3434-4D43-9C6F-C6000AB2FB9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35616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2DA69-3434-4D43-9C6F-C6000AB2FB9C}" type="datetimeFigureOut">
              <a:rPr lang="en-US" smtClean="0"/>
              <a:t>9/9/2022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6BB1E-8930-43BD-A04F-43A786E08BAA}" type="slidenum">
              <a:rPr lang="en-US" smtClean="0"/>
              <a:t>‹#›</a:t>
            </a:fld>
            <a:endParaRPr lang="en-US"/>
          </a:p>
        </p:txBody>
      </p:sp>
    </p:spTree>
    <p:extLst>
      <p:ext uri="{BB962C8B-B14F-4D97-AF65-F5344CB8AC3E}">
        <p14:creationId xmlns:p14="http://schemas.microsoft.com/office/powerpoint/2010/main" val="26871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9/9/2022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9/9/2022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9/9/2022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9/9/2022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9/9/2022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9/9/2022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9/9/2022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9/9/2022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2DA69-3434-4D43-9C6F-C6000AB2FB9C}" type="datetimeFigureOut">
              <a:rPr lang="en-US" smtClean="0"/>
              <a:t>9/9/2022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6BB1E-8930-43BD-A04F-43A786E08BAA}" type="slidenum">
              <a:rPr lang="en-US" smtClean="0"/>
              <a:t>‹#›</a:t>
            </a:fld>
            <a:endParaRPr lang="en-US"/>
          </a:p>
        </p:txBody>
      </p:sp>
    </p:spTree>
    <p:extLst>
      <p:ext uri="{BB962C8B-B14F-4D97-AF65-F5344CB8AC3E}">
        <p14:creationId xmlns:p14="http://schemas.microsoft.com/office/powerpoint/2010/main" val="265490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heggerty.org/"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1.xml"/><Relationship Id="rId10"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dylanwiliam.org/Dylan_Wiliams_website/Welcome.html" TargetMode="Externa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indup.org/"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hyperlink" Target="https://mentalhealthliteracy.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06009" y="2416236"/>
            <a:ext cx="2513077" cy="461665"/>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 September 2022</a:t>
            </a:r>
          </a:p>
        </p:txBody>
      </p:sp>
      <p:sp>
        <p:nvSpPr>
          <p:cNvPr id="15" name="TextBox 14">
            <a:extLst>
              <a:ext uri="{FF2B5EF4-FFF2-40B4-BE49-F238E27FC236}">
                <a16:creationId xmlns:a16="http://schemas.microsoft.com/office/drawing/2014/main" id="{4ECA52DA-4A5C-430D-BDF3-4061A9EC9BF3}"/>
              </a:ext>
            </a:extLst>
          </p:cNvPr>
          <p:cNvSpPr txBox="1"/>
          <p:nvPr/>
        </p:nvSpPr>
        <p:spPr>
          <a:xfrm>
            <a:off x="8584161" y="3583356"/>
            <a:ext cx="2513077" cy="830997"/>
          </a:xfrm>
          <a:prstGeom prst="rect">
            <a:avLst/>
          </a:prstGeom>
          <a:noFill/>
        </p:spPr>
        <p:txBody>
          <a:bodyPr wrap="square" rtlCol="0">
            <a:spAutoFit/>
          </a:bodyPr>
          <a:lstStyle/>
          <a:p>
            <a:pPr algn="r"/>
            <a:r>
              <a:rPr lang="en-US" sz="2400" dirty="0">
                <a:solidFill>
                  <a:schemeClr val="bg1"/>
                </a:solidFill>
                <a:latin typeface="Roboto" panose="02000000000000000000" pitchFamily="2" charset="0"/>
                <a:ea typeface="Roboto" panose="02000000000000000000" pitchFamily="2" charset="0"/>
              </a:rPr>
              <a:t>Martin Morigeau Elementary  </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a:solidFill>
                <a:schemeClr val="bg1"/>
              </a:solidFill>
            </a:endParaRPr>
          </a:p>
        </p:txBody>
      </p:sp>
      <p:pic>
        <p:nvPicPr>
          <p:cNvPr id="1028" name="Picture 4" descr="Martin Morigeau Elementary School Hom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066" y="247184"/>
            <a:ext cx="2899508" cy="15092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54574" y="730761"/>
            <a:ext cx="4908272" cy="369332"/>
          </a:xfrm>
          <a:prstGeom prst="rect">
            <a:avLst/>
          </a:prstGeom>
          <a:solidFill>
            <a:schemeClr val="accent5">
              <a:lumMod val="20000"/>
              <a:lumOff val="80000"/>
            </a:schemeClr>
          </a:solidFill>
        </p:spPr>
        <p:txBody>
          <a:bodyPr wrap="square" rtlCol="0">
            <a:spAutoFit/>
          </a:bodyPr>
          <a:lstStyle/>
          <a:p>
            <a:r>
              <a:rPr lang="en-US" b="1" dirty="0">
                <a:latin typeface="Comic Sans MS" panose="030F0702030302020204" pitchFamily="66" charset="0"/>
              </a:rPr>
              <a:t>MMES: </a:t>
            </a:r>
            <a:r>
              <a:rPr lang="en-US" b="1" i="1" dirty="0">
                <a:latin typeface="Comic Sans MS" panose="030F0702030302020204" pitchFamily="66" charset="0"/>
              </a:rPr>
              <a:t>C</a:t>
            </a:r>
            <a:r>
              <a:rPr lang="en-US" b="1" i="1" dirty="0" smtClean="0">
                <a:latin typeface="Comic Sans MS" panose="030F0702030302020204" pitchFamily="66" charset="0"/>
              </a:rPr>
              <a:t>uriosity</a:t>
            </a:r>
            <a:r>
              <a:rPr lang="en-US" b="1" i="1" dirty="0">
                <a:latin typeface="Comic Sans MS" panose="030F0702030302020204" pitchFamily="66" charset="0"/>
              </a:rPr>
              <a:t>, </a:t>
            </a:r>
            <a:r>
              <a:rPr lang="en-US" b="1" i="1" dirty="0" smtClean="0">
                <a:latin typeface="Comic Sans MS" panose="030F0702030302020204" pitchFamily="66" charset="0"/>
              </a:rPr>
              <a:t>Community</a:t>
            </a:r>
            <a:r>
              <a:rPr lang="en-US" b="1" i="1" dirty="0">
                <a:latin typeface="Comic Sans MS" panose="030F0702030302020204" pitchFamily="66" charset="0"/>
              </a:rPr>
              <a:t>, </a:t>
            </a:r>
            <a:r>
              <a:rPr lang="en-US" b="1" i="1" dirty="0" smtClean="0">
                <a:latin typeface="Comic Sans MS" panose="030F0702030302020204" pitchFamily="66" charset="0"/>
              </a:rPr>
              <a:t>Character</a:t>
            </a:r>
            <a:endParaRPr lang="en-US" b="1" i="1" dirty="0">
              <a:latin typeface="Comic Sans MS" panose="030F0702030302020204" pitchFamily="66" charset="0"/>
            </a:endParaRPr>
          </a:p>
        </p:txBody>
      </p:sp>
      <p:pic>
        <p:nvPicPr>
          <p:cNvPr id="3" name="Picture 3">
            <a:extLst>
              <a:ext uri="{FF2B5EF4-FFF2-40B4-BE49-F238E27FC236}">
                <a16:creationId xmlns:a16="http://schemas.microsoft.com/office/drawing/2014/main" id="{33175510-3C6F-8C61-4146-479356EEDDE9}"/>
              </a:ext>
            </a:extLst>
          </p:cNvPr>
          <p:cNvPicPr>
            <a:picLocks noChangeAspect="1"/>
          </p:cNvPicPr>
          <p:nvPr/>
        </p:nvPicPr>
        <p:blipFill>
          <a:blip r:embed="rId4"/>
          <a:stretch>
            <a:fillRect/>
          </a:stretch>
        </p:blipFill>
        <p:spPr>
          <a:xfrm rot="5400000">
            <a:off x="-1053790" y="1600963"/>
            <a:ext cx="4932556" cy="2225000"/>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80000">
            <a:off x="7988090" y="647400"/>
            <a:ext cx="3416540" cy="3781092"/>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a:solidFill>
                <a:schemeClr val="bg1"/>
              </a:solidFill>
            </a:endParaRPr>
          </a:p>
        </p:txBody>
      </p:sp>
      <p:sp>
        <p:nvSpPr>
          <p:cNvPr id="4" name="TextBox 3">
            <a:extLst>
              <a:ext uri="{FF2B5EF4-FFF2-40B4-BE49-F238E27FC236}">
                <a16:creationId xmlns:a16="http://schemas.microsoft.com/office/drawing/2014/main" id="{ECF28180-B940-4F07-730E-A83638CB616E}"/>
              </a:ext>
            </a:extLst>
          </p:cNvPr>
          <p:cNvSpPr txBox="1"/>
          <p:nvPr/>
        </p:nvSpPr>
        <p:spPr>
          <a:xfrm>
            <a:off x="64477" y="816707"/>
            <a:ext cx="6406660"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Strategic Priority Two</a:t>
            </a:r>
            <a:endParaRPr lang="en-US" b="1">
              <a:cs typeface="Calibri"/>
            </a:endParaRPr>
          </a:p>
        </p:txBody>
      </p:sp>
      <p:sp>
        <p:nvSpPr>
          <p:cNvPr id="6" name="TextBox 5">
            <a:extLst>
              <a:ext uri="{FF2B5EF4-FFF2-40B4-BE49-F238E27FC236}">
                <a16:creationId xmlns:a16="http://schemas.microsoft.com/office/drawing/2014/main" id="{26574246-11D2-B9DC-6961-04B90DE86A11}"/>
              </a:ext>
            </a:extLst>
          </p:cNvPr>
          <p:cNvSpPr txBox="1"/>
          <p:nvPr/>
        </p:nvSpPr>
        <p:spPr>
          <a:xfrm>
            <a:off x="3604214" y="2055563"/>
            <a:ext cx="2743199"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a:t>Success for all learners</a:t>
            </a:r>
            <a:endParaRPr lang="en-US"/>
          </a:p>
        </p:txBody>
      </p:sp>
      <p:pic>
        <p:nvPicPr>
          <p:cNvPr id="10" name="Picture 10">
            <a:extLst>
              <a:ext uri="{FF2B5EF4-FFF2-40B4-BE49-F238E27FC236}">
                <a16:creationId xmlns:a16="http://schemas.microsoft.com/office/drawing/2014/main" id="{65F91EAD-7455-E7E8-A65D-8B93247B6E1F}"/>
              </a:ext>
            </a:extLst>
          </p:cNvPr>
          <p:cNvPicPr>
            <a:picLocks noChangeAspect="1"/>
          </p:cNvPicPr>
          <p:nvPr/>
        </p:nvPicPr>
        <p:blipFill>
          <a:blip r:embed="rId3"/>
          <a:stretch>
            <a:fillRect/>
          </a:stretch>
        </p:blipFill>
        <p:spPr>
          <a:xfrm>
            <a:off x="9911862" y="1180122"/>
            <a:ext cx="2108200" cy="2817447"/>
          </a:xfrm>
          <a:prstGeom prst="rect">
            <a:avLst/>
          </a:prstGeom>
        </p:spPr>
      </p:pic>
      <p:pic>
        <p:nvPicPr>
          <p:cNvPr id="11" name="Picture 11" descr="A picture containing text, person, indoor, child&#10;&#10;Description automatically generated">
            <a:extLst>
              <a:ext uri="{FF2B5EF4-FFF2-40B4-BE49-F238E27FC236}">
                <a16:creationId xmlns:a16="http://schemas.microsoft.com/office/drawing/2014/main" id="{B698E2A4-2AA3-E168-D3F3-419377987568}"/>
              </a:ext>
            </a:extLst>
          </p:cNvPr>
          <p:cNvPicPr>
            <a:picLocks noChangeAspect="1"/>
          </p:cNvPicPr>
          <p:nvPr/>
        </p:nvPicPr>
        <p:blipFill>
          <a:blip r:embed="rId4"/>
          <a:stretch>
            <a:fillRect/>
          </a:stretch>
        </p:blipFill>
        <p:spPr>
          <a:xfrm>
            <a:off x="7743092" y="154354"/>
            <a:ext cx="2000739" cy="2661139"/>
          </a:xfrm>
          <a:prstGeom prst="rect">
            <a:avLst/>
          </a:prstGeom>
        </p:spPr>
      </p:pic>
      <p:sp>
        <p:nvSpPr>
          <p:cNvPr id="7" name="TextBox 6">
            <a:extLst>
              <a:ext uri="{FF2B5EF4-FFF2-40B4-BE49-F238E27FC236}">
                <a16:creationId xmlns:a16="http://schemas.microsoft.com/office/drawing/2014/main" id="{EF932BB0-C1E5-8C44-0C3B-DBD050E976A6}"/>
              </a:ext>
            </a:extLst>
          </p:cNvPr>
          <p:cNvSpPr txBox="1"/>
          <p:nvPr/>
        </p:nvSpPr>
        <p:spPr>
          <a:xfrm>
            <a:off x="1415344" y="3129843"/>
            <a:ext cx="7216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Improve student Reading Achievement</a:t>
            </a:r>
          </a:p>
        </p:txBody>
      </p:sp>
    </p:spTree>
    <p:extLst>
      <p:ext uri="{BB962C8B-B14F-4D97-AF65-F5344CB8AC3E}">
        <p14:creationId xmlns:p14="http://schemas.microsoft.com/office/powerpoint/2010/main" val="316099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a:solidFill>
                <a:schemeClr val="bg1"/>
              </a:solidFill>
            </a:endParaRPr>
          </a:p>
        </p:txBody>
      </p:sp>
      <p:sp>
        <p:nvSpPr>
          <p:cNvPr id="2" name="TextBox 1">
            <a:extLst>
              <a:ext uri="{FF2B5EF4-FFF2-40B4-BE49-F238E27FC236}">
                <a16:creationId xmlns:a16="http://schemas.microsoft.com/office/drawing/2014/main" id="{7E45492F-6974-D746-1F65-58266AA2A803}"/>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2039FFEE-9C3D-C546-6401-6CD8B3920819}"/>
              </a:ext>
            </a:extLst>
          </p:cNvPr>
          <p:cNvSpPr txBox="1"/>
          <p:nvPr/>
        </p:nvSpPr>
        <p:spPr>
          <a:xfrm>
            <a:off x="295661" y="2046237"/>
            <a:ext cx="236219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t>T</a:t>
            </a:r>
            <a:r>
              <a:rPr lang="en-US" dirty="0" smtClean="0">
                <a:ea typeface="+mn-lt"/>
                <a:cs typeface="+mn-lt"/>
              </a:rPr>
              <a:t>he dark blue and green area represents 55% of primary students who are not yet where expected in May 2022</a:t>
            </a:r>
          </a:p>
          <a:p>
            <a:endParaRPr lang="en-US" dirty="0">
              <a:ea typeface="+mn-lt"/>
              <a:cs typeface="+mn-lt"/>
            </a:endParaRPr>
          </a:p>
        </p:txBody>
      </p:sp>
      <p:pic>
        <p:nvPicPr>
          <p:cNvPr id="4" name="Picture 3"/>
          <p:cNvPicPr>
            <a:picLocks noChangeAspect="1"/>
          </p:cNvPicPr>
          <p:nvPr/>
        </p:nvPicPr>
        <p:blipFill>
          <a:blip r:embed="rId3"/>
          <a:stretch>
            <a:fillRect/>
          </a:stretch>
        </p:blipFill>
        <p:spPr>
          <a:xfrm>
            <a:off x="3349394" y="725208"/>
            <a:ext cx="8236410" cy="4950381"/>
          </a:xfrm>
          <a:prstGeom prst="rect">
            <a:avLst/>
          </a:prstGeom>
        </p:spPr>
      </p:pic>
    </p:spTree>
    <p:extLst>
      <p:ext uri="{BB962C8B-B14F-4D97-AF65-F5344CB8AC3E}">
        <p14:creationId xmlns:p14="http://schemas.microsoft.com/office/powerpoint/2010/main" val="195717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43F718-C1EF-4781-80DC-B411B2E0760A}" type="slidenum">
              <a:rPr lang="en-US" smtClean="0"/>
              <a:t>12</a:t>
            </a:fld>
            <a:endParaRPr lang="en-US"/>
          </a:p>
        </p:txBody>
      </p:sp>
      <p:pic>
        <p:nvPicPr>
          <p:cNvPr id="7" name="Content Placeholder 6"/>
          <p:cNvPicPr>
            <a:picLocks noGrp="1" noChangeAspect="1"/>
          </p:cNvPicPr>
          <p:nvPr>
            <p:ph idx="1"/>
          </p:nvPr>
        </p:nvPicPr>
        <p:blipFill>
          <a:blip r:embed="rId2"/>
          <a:stretch>
            <a:fillRect/>
          </a:stretch>
        </p:blipFill>
        <p:spPr>
          <a:xfrm>
            <a:off x="3600792" y="1193548"/>
            <a:ext cx="8278866" cy="4891566"/>
          </a:xfrm>
          <a:prstGeom prst="rect">
            <a:avLst/>
          </a:prstGeom>
        </p:spPr>
      </p:pic>
      <p:sp>
        <p:nvSpPr>
          <p:cNvPr id="9" name="Rectangle 8"/>
          <p:cNvSpPr/>
          <p:nvPr/>
        </p:nvSpPr>
        <p:spPr>
          <a:xfrm>
            <a:off x="261257" y="2346850"/>
            <a:ext cx="3080657" cy="1477328"/>
          </a:xfrm>
          <a:prstGeom prst="rect">
            <a:avLst/>
          </a:prstGeom>
        </p:spPr>
        <p:txBody>
          <a:bodyPr wrap="square">
            <a:spAutoFit/>
          </a:bodyPr>
          <a:lstStyle/>
          <a:p>
            <a:r>
              <a:rPr lang="en-US" dirty="0" smtClean="0"/>
              <a:t>The dark blue and </a:t>
            </a:r>
            <a:r>
              <a:rPr lang="en-US" dirty="0"/>
              <a:t>green area represents </a:t>
            </a:r>
            <a:r>
              <a:rPr lang="en-US" dirty="0" smtClean="0"/>
              <a:t>57% </a:t>
            </a:r>
            <a:r>
              <a:rPr lang="en-US" dirty="0"/>
              <a:t>of </a:t>
            </a:r>
            <a:r>
              <a:rPr lang="en-US" dirty="0" smtClean="0"/>
              <a:t>intermediate students </a:t>
            </a:r>
            <a:r>
              <a:rPr lang="en-US" dirty="0"/>
              <a:t>who are not yet where expected </a:t>
            </a:r>
            <a:r>
              <a:rPr lang="en-US" dirty="0" smtClean="0"/>
              <a:t>in </a:t>
            </a:r>
            <a:r>
              <a:rPr lang="en-US" dirty="0"/>
              <a:t>May </a:t>
            </a:r>
            <a:r>
              <a:rPr lang="en-US" dirty="0" smtClean="0"/>
              <a:t>2022.</a:t>
            </a:r>
            <a:endParaRPr lang="en-US" dirty="0"/>
          </a:p>
        </p:txBody>
      </p:sp>
    </p:spTree>
    <p:extLst>
      <p:ext uri="{BB962C8B-B14F-4D97-AF65-F5344CB8AC3E}">
        <p14:creationId xmlns:p14="http://schemas.microsoft.com/office/powerpoint/2010/main" val="105491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a:solidFill>
                <a:schemeClr val="bg1"/>
              </a:solidFill>
            </a:endParaRPr>
          </a:p>
        </p:txBody>
      </p:sp>
      <p:sp>
        <p:nvSpPr>
          <p:cNvPr id="3" name="TextBox 2">
            <a:extLst>
              <a:ext uri="{FF2B5EF4-FFF2-40B4-BE49-F238E27FC236}">
                <a16:creationId xmlns:a16="http://schemas.microsoft.com/office/drawing/2014/main" id="{6310E442-0EF1-B654-8C68-9371FC9346CD}"/>
              </a:ext>
            </a:extLst>
          </p:cNvPr>
          <p:cNvSpPr txBox="1"/>
          <p:nvPr/>
        </p:nvSpPr>
        <p:spPr>
          <a:xfrm>
            <a:off x="1091969" y="1526198"/>
            <a:ext cx="2743199" cy="3970318"/>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cs typeface="Calibri"/>
            </a:endParaRPr>
          </a:p>
          <a:p>
            <a:r>
              <a:rPr lang="en-US" sz="2000" dirty="0" smtClean="0">
                <a:solidFill>
                  <a:schemeClr val="bg1"/>
                </a:solidFill>
                <a:cs typeface="Calibri"/>
              </a:rPr>
              <a:t>Staff reviewed reading results for the 2021-2022 school year. While growth was noted for all students, it was not to the extent expected, as shown in the previous data slides. Therefore staff have continued to identify reading as an area of focus for next year.</a:t>
            </a:r>
            <a:endParaRPr lang="en-US" sz="2000" dirty="0">
              <a:solidFill>
                <a:schemeClr val="bg1"/>
              </a:solidFill>
              <a:cs typeface="Calibri"/>
            </a:endParaRPr>
          </a:p>
        </p:txBody>
      </p:sp>
      <p:sp>
        <p:nvSpPr>
          <p:cNvPr id="4" name="TextBox 3">
            <a:extLst>
              <a:ext uri="{FF2B5EF4-FFF2-40B4-BE49-F238E27FC236}">
                <a16:creationId xmlns:a16="http://schemas.microsoft.com/office/drawing/2014/main" id="{C4611EC2-41E0-B5AA-837C-6425C1E8BEB8}"/>
              </a:ext>
            </a:extLst>
          </p:cNvPr>
          <p:cNvSpPr txBox="1"/>
          <p:nvPr/>
        </p:nvSpPr>
        <p:spPr>
          <a:xfrm>
            <a:off x="4779352" y="1526198"/>
            <a:ext cx="2743199" cy="3170099"/>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smtClean="0">
                <a:solidFill>
                  <a:schemeClr val="bg1"/>
                </a:solidFill>
                <a:ea typeface="+mn-lt"/>
                <a:cs typeface="+mn-lt"/>
              </a:rPr>
              <a:t>Exploring stories and other texts help us connect to and understand ourselves, others and the world. Ensuring students are able to decode words at their grade level helps them actively engage with a variety of texts.</a:t>
            </a:r>
          </a:p>
        </p:txBody>
      </p:sp>
      <p:sp>
        <p:nvSpPr>
          <p:cNvPr id="5" name="TextBox 4">
            <a:extLst>
              <a:ext uri="{FF2B5EF4-FFF2-40B4-BE49-F238E27FC236}">
                <a16:creationId xmlns:a16="http://schemas.microsoft.com/office/drawing/2014/main" id="{30C7DF5E-CB00-0A00-4770-26617EE7A51A}"/>
              </a:ext>
            </a:extLst>
          </p:cNvPr>
          <p:cNvSpPr txBox="1"/>
          <p:nvPr/>
        </p:nvSpPr>
        <p:spPr>
          <a:xfrm>
            <a:off x="8585688" y="1493227"/>
            <a:ext cx="2743199" cy="1631216"/>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mn-lt"/>
                <a:cs typeface="+mn-lt"/>
              </a:rPr>
              <a:t>To what extent will </a:t>
            </a:r>
            <a:r>
              <a:rPr lang="en-US" sz="2000" dirty="0" smtClean="0">
                <a:solidFill>
                  <a:schemeClr val="bg1"/>
                </a:solidFill>
                <a:ea typeface="+mn-lt"/>
                <a:cs typeface="+mn-lt"/>
              </a:rPr>
              <a:t>staff </a:t>
            </a:r>
            <a:r>
              <a:rPr lang="en-US" sz="2000" dirty="0">
                <a:solidFill>
                  <a:schemeClr val="bg1"/>
                </a:solidFill>
                <a:ea typeface="+mn-lt"/>
                <a:cs typeface="+mn-lt"/>
              </a:rPr>
              <a:t>focusing on </a:t>
            </a:r>
            <a:r>
              <a:rPr lang="en-US" sz="2000" dirty="0" smtClean="0">
                <a:solidFill>
                  <a:schemeClr val="bg1"/>
                </a:solidFill>
                <a:ea typeface="+mn-lt"/>
                <a:cs typeface="+mn-lt"/>
              </a:rPr>
              <a:t>daily </a:t>
            </a:r>
            <a:r>
              <a:rPr lang="en-US" sz="2000" dirty="0">
                <a:solidFill>
                  <a:schemeClr val="bg1"/>
                </a:solidFill>
                <a:ea typeface="+mn-lt"/>
                <a:cs typeface="+mn-lt"/>
              </a:rPr>
              <a:t>decoding strategies impact student reading </a:t>
            </a:r>
            <a:r>
              <a:rPr lang="en-US" sz="2000" dirty="0" smtClean="0">
                <a:solidFill>
                  <a:schemeClr val="bg1"/>
                </a:solidFill>
                <a:ea typeface="+mn-lt"/>
                <a:cs typeface="+mn-lt"/>
              </a:rPr>
              <a:t>progress?</a:t>
            </a:r>
            <a:endParaRPr lang="en-US" sz="2000" dirty="0">
              <a:solidFill>
                <a:schemeClr val="bg1"/>
              </a:solidFill>
            </a:endParaRPr>
          </a:p>
        </p:txBody>
      </p:sp>
    </p:spTree>
    <p:extLst>
      <p:ext uri="{BB962C8B-B14F-4D97-AF65-F5344CB8AC3E}">
        <p14:creationId xmlns:p14="http://schemas.microsoft.com/office/powerpoint/2010/main" val="98768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dirty="0" smtClean="0">
                <a:solidFill>
                  <a:schemeClr val="bg1"/>
                </a:solidFill>
              </a:rPr>
              <a:t>14</a:t>
            </a:fld>
            <a:endParaRPr lang="en-US" sz="1600" b="1">
              <a:solidFill>
                <a:schemeClr val="bg1"/>
              </a:solidFill>
            </a:endParaRPr>
          </a:p>
        </p:txBody>
      </p:sp>
      <p:sp>
        <p:nvSpPr>
          <p:cNvPr id="2" name="TextBox 1">
            <a:extLst>
              <a:ext uri="{FF2B5EF4-FFF2-40B4-BE49-F238E27FC236}">
                <a16:creationId xmlns:a16="http://schemas.microsoft.com/office/drawing/2014/main" id="{5C8D5C0C-4777-C3FF-01E9-DB615D8CE4A4}"/>
              </a:ext>
            </a:extLst>
          </p:cNvPr>
          <p:cNvSpPr txBox="1"/>
          <p:nvPr/>
        </p:nvSpPr>
        <p:spPr>
          <a:xfrm>
            <a:off x="8688091" y="3895371"/>
            <a:ext cx="1864009" cy="20697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50" dirty="0" smtClean="0">
                <a:solidFill>
                  <a:schemeClr val="bg1"/>
                </a:solidFill>
                <a:cs typeface="Calibri"/>
              </a:rPr>
              <a:t>District </a:t>
            </a:r>
            <a:r>
              <a:rPr lang="en-US" sz="750" dirty="0">
                <a:solidFill>
                  <a:schemeClr val="bg1"/>
                </a:solidFill>
                <a:cs typeface="Calibri"/>
              </a:rPr>
              <a:t>Literacy </a:t>
            </a:r>
            <a:r>
              <a:rPr lang="en-US" sz="750" dirty="0" smtClean="0">
                <a:solidFill>
                  <a:schemeClr val="bg1"/>
                </a:solidFill>
                <a:cs typeface="Calibri"/>
              </a:rPr>
              <a:t>VP support</a:t>
            </a:r>
          </a:p>
          <a:p>
            <a:endParaRPr lang="en-US" sz="750" dirty="0">
              <a:solidFill>
                <a:schemeClr val="bg1"/>
              </a:solidFill>
              <a:cs typeface="Calibri"/>
            </a:endParaRPr>
          </a:p>
          <a:p>
            <a:r>
              <a:rPr lang="en-US" sz="700" dirty="0">
                <a:solidFill>
                  <a:schemeClr val="bg1"/>
                </a:solidFill>
                <a:cs typeface="Calibri"/>
              </a:rPr>
              <a:t>Commitment to training staff for consistent decoding instruction</a:t>
            </a:r>
          </a:p>
          <a:p>
            <a:endParaRPr lang="en-US" sz="750" dirty="0">
              <a:solidFill>
                <a:schemeClr val="bg1"/>
              </a:solidFill>
              <a:cs typeface="Calibri"/>
            </a:endParaRPr>
          </a:p>
          <a:p>
            <a:r>
              <a:rPr lang="en-US" sz="750" dirty="0">
                <a:solidFill>
                  <a:schemeClr val="bg1"/>
                </a:solidFill>
                <a:cs typeface="Calibri"/>
              </a:rPr>
              <a:t>IESW engaging resources and Indigenous Learning content </a:t>
            </a:r>
          </a:p>
          <a:p>
            <a:r>
              <a:rPr lang="en-US" sz="750" dirty="0">
                <a:solidFill>
                  <a:schemeClr val="bg1"/>
                </a:solidFill>
              </a:rPr>
              <a:t>Assigned EA time LIF funding </a:t>
            </a:r>
            <a:endParaRPr lang="en-US" sz="750" dirty="0">
              <a:solidFill>
                <a:schemeClr val="bg1"/>
              </a:solidFill>
              <a:cs typeface="Calibri"/>
            </a:endParaRPr>
          </a:p>
          <a:p>
            <a:r>
              <a:rPr lang="en-US" sz="750" dirty="0">
                <a:solidFill>
                  <a:schemeClr val="bg1"/>
                </a:solidFill>
                <a:cs typeface="Calibri"/>
                <a:hlinkClick r:id="rId3">
                  <a:extLst>
                    <a:ext uri="{A12FA001-AC4F-418D-AE19-62706E023703}">
                      <ahyp:hlinkClr xmlns:ahyp="http://schemas.microsoft.com/office/drawing/2018/hyperlinkcolor" xmlns="" val="tx"/>
                    </a:ext>
                  </a:extLst>
                </a:hlinkClick>
              </a:rPr>
              <a:t>https://heggerty.org/</a:t>
            </a:r>
            <a:endParaRPr lang="en-US" sz="750" dirty="0">
              <a:solidFill>
                <a:schemeClr val="bg1"/>
              </a:solidFill>
              <a:cs typeface="Calibri"/>
            </a:endParaRPr>
          </a:p>
          <a:p>
            <a:r>
              <a:rPr lang="en-US" sz="750" dirty="0">
                <a:solidFill>
                  <a:schemeClr val="bg1"/>
                </a:solidFill>
                <a:cs typeface="Calibri"/>
              </a:rPr>
              <a:t>Internal and External Instructional Rounds</a:t>
            </a:r>
          </a:p>
          <a:p>
            <a:r>
              <a:rPr lang="en-US" sz="750" i="1" dirty="0">
                <a:solidFill>
                  <a:schemeClr val="bg1"/>
                </a:solidFill>
                <a:cs typeface="Calibri"/>
              </a:rPr>
              <a:t>Visible Learning Feedback </a:t>
            </a:r>
            <a:r>
              <a:rPr lang="en-US" sz="750" dirty="0">
                <a:solidFill>
                  <a:schemeClr val="bg1"/>
                </a:solidFill>
                <a:cs typeface="Calibri"/>
              </a:rPr>
              <a:t>- Hattie </a:t>
            </a:r>
            <a:r>
              <a:rPr lang="en-US" sz="750" dirty="0" smtClean="0">
                <a:solidFill>
                  <a:schemeClr val="bg1"/>
                </a:solidFill>
                <a:cs typeface="Calibri"/>
              </a:rPr>
              <a:t> &amp; Clarke</a:t>
            </a:r>
            <a:endParaRPr lang="en-US" sz="750" dirty="0">
              <a:solidFill>
                <a:schemeClr val="bg1"/>
              </a:solidFill>
              <a:cs typeface="Calibri"/>
            </a:endParaRPr>
          </a:p>
          <a:p>
            <a:r>
              <a:rPr lang="en-US" sz="750" i="1" dirty="0">
                <a:solidFill>
                  <a:schemeClr val="bg1"/>
                </a:solidFill>
                <a:cs typeface="Calibri"/>
              </a:rPr>
              <a:t>Reading Power </a:t>
            </a:r>
            <a:r>
              <a:rPr lang="en-US" sz="750" dirty="0">
                <a:solidFill>
                  <a:schemeClr val="bg1"/>
                </a:solidFill>
                <a:cs typeface="Calibri"/>
              </a:rPr>
              <a:t>– Gear</a:t>
            </a:r>
          </a:p>
          <a:p>
            <a:r>
              <a:rPr lang="en-US" sz="750" i="1" dirty="0">
                <a:solidFill>
                  <a:schemeClr val="bg1"/>
                </a:solidFill>
                <a:cs typeface="Calibri"/>
              </a:rPr>
              <a:t>This is Disciplinary Literacy – </a:t>
            </a:r>
            <a:r>
              <a:rPr lang="en-US" sz="750" dirty="0" err="1">
                <a:solidFill>
                  <a:schemeClr val="bg1"/>
                </a:solidFill>
                <a:cs typeface="Calibri"/>
              </a:rPr>
              <a:t>Cosset</a:t>
            </a:r>
            <a:r>
              <a:rPr lang="en-US" sz="800" dirty="0" err="1">
                <a:solidFill>
                  <a:schemeClr val="bg1"/>
                </a:solidFill>
                <a:cs typeface="Calibri"/>
              </a:rPr>
              <a:t>t</a:t>
            </a:r>
            <a:r>
              <a:rPr lang="en-US" sz="800" dirty="0">
                <a:solidFill>
                  <a:schemeClr val="bg1"/>
                </a:solidFill>
                <a:cs typeface="Calibri"/>
              </a:rPr>
              <a:t> Lent</a:t>
            </a:r>
          </a:p>
          <a:p>
            <a:endParaRPr lang="en-US" sz="800" dirty="0">
              <a:cs typeface="Calibri"/>
            </a:endParaRPr>
          </a:p>
          <a:p>
            <a:endParaRPr lang="en-US" sz="800" dirty="0">
              <a:cs typeface="Calibri"/>
            </a:endParaRPr>
          </a:p>
          <a:p>
            <a:endParaRPr lang="en-US" sz="800" dirty="0">
              <a:cs typeface="Calibri"/>
            </a:endParaRPr>
          </a:p>
        </p:txBody>
      </p:sp>
      <p:sp>
        <p:nvSpPr>
          <p:cNvPr id="4" name="TextBox 3">
            <a:extLst>
              <a:ext uri="{FF2B5EF4-FFF2-40B4-BE49-F238E27FC236}">
                <a16:creationId xmlns:a16="http://schemas.microsoft.com/office/drawing/2014/main" id="{4E43198E-7DB6-EAE9-1AB9-42B4CC854DC7}"/>
              </a:ext>
            </a:extLst>
          </p:cNvPr>
          <p:cNvSpPr txBox="1"/>
          <p:nvPr/>
        </p:nvSpPr>
        <p:spPr>
          <a:xfrm>
            <a:off x="6939027" y="3910760"/>
            <a:ext cx="170190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rPr>
              <a:t>Designing effective </a:t>
            </a:r>
            <a:r>
              <a:rPr lang="en-US" sz="800" dirty="0" smtClean="0">
                <a:solidFill>
                  <a:schemeClr val="bg1"/>
                </a:solidFill>
              </a:rPr>
              <a:t>Literacy blocks </a:t>
            </a:r>
            <a:r>
              <a:rPr lang="en-US" sz="800" dirty="0">
                <a:solidFill>
                  <a:schemeClr val="bg1"/>
                </a:solidFill>
              </a:rPr>
              <a:t>to allow for simultaneous </a:t>
            </a:r>
            <a:r>
              <a:rPr lang="en-US" sz="800" dirty="0" smtClean="0">
                <a:solidFill>
                  <a:schemeClr val="bg1"/>
                </a:solidFill>
              </a:rPr>
              <a:t>                              independent </a:t>
            </a:r>
            <a:r>
              <a:rPr lang="en-US" sz="800" dirty="0">
                <a:solidFill>
                  <a:schemeClr val="bg1"/>
                </a:solidFill>
              </a:rPr>
              <a:t>and 1-1 student learning </a:t>
            </a:r>
            <a:endParaRPr lang="en-US" sz="800" dirty="0">
              <a:solidFill>
                <a:schemeClr val="bg1"/>
              </a:solidFill>
              <a:cs typeface="Calibri"/>
            </a:endParaRPr>
          </a:p>
          <a:p>
            <a:endParaRPr lang="en-US" sz="800" dirty="0">
              <a:solidFill>
                <a:schemeClr val="bg1"/>
              </a:solidFill>
              <a:cs typeface="Calibri"/>
            </a:endParaRPr>
          </a:p>
          <a:p>
            <a:r>
              <a:rPr lang="en-US" sz="800" dirty="0">
                <a:solidFill>
                  <a:schemeClr val="bg1"/>
                </a:solidFill>
                <a:cs typeface="Calibri"/>
              </a:rPr>
              <a:t>Review a variety of current professional articles on research-based  </a:t>
            </a:r>
            <a:r>
              <a:rPr lang="en-US" sz="800" dirty="0" err="1">
                <a:solidFill>
                  <a:schemeClr val="bg1"/>
                </a:solidFill>
                <a:cs typeface="Calibri"/>
              </a:rPr>
              <a:t>scaffolded</a:t>
            </a:r>
            <a:r>
              <a:rPr lang="en-US" sz="800" dirty="0">
                <a:solidFill>
                  <a:schemeClr val="bg1"/>
                </a:solidFill>
                <a:cs typeface="Calibri"/>
              </a:rPr>
              <a:t> </a:t>
            </a:r>
            <a:r>
              <a:rPr lang="en-US" sz="800" dirty="0" smtClean="0">
                <a:solidFill>
                  <a:schemeClr val="bg1"/>
                </a:solidFill>
                <a:cs typeface="Calibri"/>
              </a:rPr>
              <a:t>decoding </a:t>
            </a:r>
            <a:r>
              <a:rPr lang="en-US" sz="800" dirty="0">
                <a:solidFill>
                  <a:schemeClr val="bg1"/>
                </a:solidFill>
                <a:cs typeface="Calibri"/>
              </a:rPr>
              <a:t>strategies</a:t>
            </a:r>
          </a:p>
          <a:p>
            <a:endParaRPr lang="en-US" sz="800" dirty="0">
              <a:solidFill>
                <a:schemeClr val="bg1"/>
              </a:solidFill>
              <a:cs typeface="Calibri"/>
            </a:endParaRPr>
          </a:p>
          <a:p>
            <a:endParaRPr lang="en-US" sz="1000" dirty="0">
              <a:solidFill>
                <a:schemeClr val="bg1"/>
              </a:solidFill>
              <a:cs typeface="Calibri"/>
            </a:endParaRPr>
          </a:p>
          <a:p>
            <a:r>
              <a:rPr lang="en-US" sz="800" dirty="0">
                <a:cs typeface="Calibri"/>
              </a:rPr>
              <a:t>Analyzing  PM Benchmarks and F&amp;P assessments  for personalized programming </a:t>
            </a:r>
          </a:p>
        </p:txBody>
      </p:sp>
      <p:sp>
        <p:nvSpPr>
          <p:cNvPr id="5" name="TextBox 4">
            <a:extLst>
              <a:ext uri="{FF2B5EF4-FFF2-40B4-BE49-F238E27FC236}">
                <a16:creationId xmlns:a16="http://schemas.microsoft.com/office/drawing/2014/main" id="{F5B68231-DAEA-F572-CEE1-A68B2EC84D8A}"/>
              </a:ext>
            </a:extLst>
          </p:cNvPr>
          <p:cNvSpPr txBox="1"/>
          <p:nvPr/>
        </p:nvSpPr>
        <p:spPr>
          <a:xfrm>
            <a:off x="5242983" y="3895371"/>
            <a:ext cx="169897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ea typeface="+mn-lt"/>
                <a:cs typeface="+mn-lt"/>
              </a:rPr>
              <a:t>Fall PM Benchmark/F&amp;P assessment </a:t>
            </a:r>
          </a:p>
          <a:p>
            <a:pPr algn="l"/>
            <a:endParaRPr lang="en-US" sz="1000">
              <a:solidFill>
                <a:schemeClr val="bg1"/>
              </a:solidFill>
              <a:cs typeface="Calibri"/>
            </a:endParaRPr>
          </a:p>
          <a:p>
            <a:r>
              <a:rPr lang="en-US" sz="1000">
                <a:solidFill>
                  <a:schemeClr val="bg1"/>
                </a:solidFill>
                <a:cs typeface="Calibri"/>
              </a:rPr>
              <a:t>6-8 week program reviews (student need dependent)</a:t>
            </a:r>
          </a:p>
          <a:p>
            <a:endParaRPr lang="en-US" sz="1000">
              <a:solidFill>
                <a:schemeClr val="bg1"/>
              </a:solidFill>
              <a:cs typeface="Calibri"/>
            </a:endParaRPr>
          </a:p>
          <a:p>
            <a:r>
              <a:rPr lang="en-US" sz="1000">
                <a:solidFill>
                  <a:schemeClr val="bg1"/>
                </a:solidFill>
                <a:cs typeface="Calibri"/>
              </a:rPr>
              <a:t>Mid year re-assessment of students of concern</a:t>
            </a:r>
          </a:p>
          <a:p>
            <a:endParaRPr lang="en-US" sz="1000">
              <a:solidFill>
                <a:schemeClr val="bg1"/>
              </a:solidFill>
              <a:cs typeface="Calibri"/>
            </a:endParaRPr>
          </a:p>
          <a:p>
            <a:r>
              <a:rPr lang="en-US" sz="1000">
                <a:solidFill>
                  <a:schemeClr val="bg1"/>
                </a:solidFill>
                <a:cs typeface="Calibri"/>
              </a:rPr>
              <a:t>Spring PM Benchmark/F&amp;P assessments</a:t>
            </a:r>
          </a:p>
        </p:txBody>
      </p:sp>
      <p:sp>
        <p:nvSpPr>
          <p:cNvPr id="6" name="TextBox 5">
            <a:extLst>
              <a:ext uri="{FF2B5EF4-FFF2-40B4-BE49-F238E27FC236}">
                <a16:creationId xmlns:a16="http://schemas.microsoft.com/office/drawing/2014/main" id="{C1C30F88-FE90-F053-987B-8F11634C216B}"/>
              </a:ext>
            </a:extLst>
          </p:cNvPr>
          <p:cNvSpPr txBox="1"/>
          <p:nvPr/>
        </p:nvSpPr>
        <p:spPr>
          <a:xfrm>
            <a:off x="3502025" y="3981802"/>
            <a:ext cx="1663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smtClean="0">
                <a:solidFill>
                  <a:schemeClr val="bg1"/>
                </a:solidFill>
                <a:cs typeface="Calibri"/>
              </a:rPr>
              <a:t>75% of Spring </a:t>
            </a:r>
            <a:r>
              <a:rPr lang="en-US" sz="1000" dirty="0">
                <a:solidFill>
                  <a:schemeClr val="bg1"/>
                </a:solidFill>
                <a:cs typeface="Calibri"/>
              </a:rPr>
              <a:t>PM Benchmark results will </a:t>
            </a:r>
            <a:r>
              <a:rPr lang="en-US" sz="1000" dirty="0" smtClean="0">
                <a:solidFill>
                  <a:schemeClr val="bg1"/>
                </a:solidFill>
                <a:cs typeface="Calibri"/>
              </a:rPr>
              <a:t>be on track at a 3 or 4</a:t>
            </a:r>
            <a:endParaRPr lang="en-US" sz="1000" dirty="0">
              <a:solidFill>
                <a:schemeClr val="bg1"/>
              </a:solidFill>
              <a:cs typeface="Calibri"/>
            </a:endParaRPr>
          </a:p>
          <a:p>
            <a:endParaRPr lang="en-US" sz="1000" dirty="0">
              <a:solidFill>
                <a:schemeClr val="bg1"/>
              </a:solidFill>
              <a:cs typeface="Calibri"/>
            </a:endParaRPr>
          </a:p>
        </p:txBody>
      </p:sp>
      <p:sp>
        <p:nvSpPr>
          <p:cNvPr id="7" name="TextBox 6">
            <a:extLst>
              <a:ext uri="{FF2B5EF4-FFF2-40B4-BE49-F238E27FC236}">
                <a16:creationId xmlns:a16="http://schemas.microsoft.com/office/drawing/2014/main" id="{64C565C5-F937-880C-E3D9-8CD87CF44286}"/>
              </a:ext>
            </a:extLst>
          </p:cNvPr>
          <p:cNvSpPr txBox="1"/>
          <p:nvPr/>
        </p:nvSpPr>
        <p:spPr>
          <a:xfrm>
            <a:off x="1737664" y="3695316"/>
            <a:ext cx="1755420"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dirty="0" smtClean="0">
              <a:solidFill>
                <a:schemeClr val="bg1"/>
              </a:solidFill>
              <a:cs typeface="Calibri"/>
            </a:endParaRPr>
          </a:p>
          <a:p>
            <a:r>
              <a:rPr lang="en-US" sz="800" dirty="0" smtClean="0">
                <a:solidFill>
                  <a:schemeClr val="bg1"/>
                </a:solidFill>
                <a:cs typeface="Calibri"/>
              </a:rPr>
              <a:t>Review student samples monthly at staff meetings </a:t>
            </a:r>
            <a:endParaRPr lang="en-US" sz="800" dirty="0">
              <a:solidFill>
                <a:schemeClr val="bg1"/>
              </a:solidFill>
              <a:cs typeface="Calibri"/>
            </a:endParaRPr>
          </a:p>
          <a:p>
            <a:r>
              <a:rPr lang="en-US" sz="800" dirty="0" smtClean="0">
                <a:solidFill>
                  <a:schemeClr val="bg1"/>
                </a:solidFill>
                <a:cs typeface="Calibri"/>
              </a:rPr>
              <a:t>Sept , Nov, Feb, April  </a:t>
            </a:r>
            <a:r>
              <a:rPr lang="en-US" sz="800" dirty="0">
                <a:solidFill>
                  <a:schemeClr val="bg1"/>
                </a:solidFill>
                <a:cs typeface="Calibri"/>
              </a:rPr>
              <a:t>assess, program, review progress</a:t>
            </a:r>
          </a:p>
          <a:p>
            <a:endParaRPr lang="en-US" sz="800" dirty="0">
              <a:solidFill>
                <a:schemeClr val="bg1"/>
              </a:solidFill>
              <a:cs typeface="Calibri"/>
            </a:endParaRPr>
          </a:p>
          <a:p>
            <a:r>
              <a:rPr lang="en-US" sz="800" dirty="0">
                <a:solidFill>
                  <a:schemeClr val="bg1"/>
                </a:solidFill>
                <a:cs typeface="Calibri"/>
              </a:rPr>
              <a:t>Dec </a:t>
            </a:r>
            <a:r>
              <a:rPr lang="en-US" sz="800" dirty="0" smtClean="0">
                <a:solidFill>
                  <a:schemeClr val="bg1"/>
                </a:solidFill>
                <a:cs typeface="Calibri"/>
              </a:rPr>
              <a:t> + March </a:t>
            </a:r>
            <a:r>
              <a:rPr lang="en-US" sz="800" dirty="0">
                <a:solidFill>
                  <a:schemeClr val="bg1"/>
                </a:solidFill>
                <a:cs typeface="Calibri"/>
              </a:rPr>
              <a:t>assess students of concern, adjust programming </a:t>
            </a:r>
          </a:p>
          <a:p>
            <a:endParaRPr lang="en-US" sz="800" dirty="0">
              <a:solidFill>
                <a:schemeClr val="bg1"/>
              </a:solidFill>
              <a:cs typeface="Calibri"/>
            </a:endParaRPr>
          </a:p>
          <a:p>
            <a:r>
              <a:rPr lang="en-US" sz="800" dirty="0">
                <a:solidFill>
                  <a:schemeClr val="bg1"/>
                </a:solidFill>
                <a:cs typeface="Calibri"/>
              </a:rPr>
              <a:t>April – May review progress, adjust programming, begin Spring assessments for all students emerging to proficient</a:t>
            </a:r>
          </a:p>
          <a:p>
            <a:endParaRPr lang="en-US" sz="1000" dirty="0">
              <a:solidFill>
                <a:schemeClr val="bg1"/>
              </a:solidFill>
              <a:cs typeface="Calibri"/>
            </a:endParaRPr>
          </a:p>
          <a:p>
            <a:endParaRPr lang="en-US" sz="1000" dirty="0">
              <a:solidFill>
                <a:schemeClr val="bg1"/>
              </a:solidFill>
              <a:cs typeface="Calibri"/>
            </a:endParaRPr>
          </a:p>
          <a:p>
            <a:endParaRPr lang="en-US" sz="1000" dirty="0">
              <a:solidFill>
                <a:schemeClr val="bg1"/>
              </a:solidFill>
              <a:cs typeface="Calibri"/>
            </a:endParaRPr>
          </a:p>
        </p:txBody>
      </p:sp>
    </p:spTree>
    <p:extLst>
      <p:ext uri="{BB962C8B-B14F-4D97-AF65-F5344CB8AC3E}">
        <p14:creationId xmlns:p14="http://schemas.microsoft.com/office/powerpoint/2010/main" val="224651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80000">
            <a:off x="7988090" y="647400"/>
            <a:ext cx="3416540" cy="3781092"/>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a:solidFill>
                <a:schemeClr val="bg1"/>
              </a:solidFill>
            </a:endParaRPr>
          </a:p>
        </p:txBody>
      </p:sp>
      <p:sp>
        <p:nvSpPr>
          <p:cNvPr id="4" name="TextBox 3">
            <a:extLst>
              <a:ext uri="{FF2B5EF4-FFF2-40B4-BE49-F238E27FC236}">
                <a16:creationId xmlns:a16="http://schemas.microsoft.com/office/drawing/2014/main" id="{ECF28180-B940-4F07-730E-A83638CB616E}"/>
              </a:ext>
            </a:extLst>
          </p:cNvPr>
          <p:cNvSpPr txBox="1"/>
          <p:nvPr/>
        </p:nvSpPr>
        <p:spPr>
          <a:xfrm>
            <a:off x="64477" y="816707"/>
            <a:ext cx="6406660"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Strategic Priority Two</a:t>
            </a:r>
            <a:endParaRPr lang="en-US" b="1">
              <a:cs typeface="Calibri"/>
            </a:endParaRPr>
          </a:p>
        </p:txBody>
      </p:sp>
      <p:sp>
        <p:nvSpPr>
          <p:cNvPr id="6" name="TextBox 5">
            <a:extLst>
              <a:ext uri="{FF2B5EF4-FFF2-40B4-BE49-F238E27FC236}">
                <a16:creationId xmlns:a16="http://schemas.microsoft.com/office/drawing/2014/main" id="{26574246-11D2-B9DC-6961-04B90DE86A11}"/>
              </a:ext>
            </a:extLst>
          </p:cNvPr>
          <p:cNvSpPr txBox="1"/>
          <p:nvPr/>
        </p:nvSpPr>
        <p:spPr>
          <a:xfrm>
            <a:off x="3604214" y="2055563"/>
            <a:ext cx="2743199"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a:t>Success for all learners</a:t>
            </a:r>
            <a:endParaRPr lang="en-US"/>
          </a:p>
        </p:txBody>
      </p:sp>
      <p:pic>
        <p:nvPicPr>
          <p:cNvPr id="10" name="Picture 10">
            <a:extLst>
              <a:ext uri="{FF2B5EF4-FFF2-40B4-BE49-F238E27FC236}">
                <a16:creationId xmlns:a16="http://schemas.microsoft.com/office/drawing/2014/main" id="{65F91EAD-7455-E7E8-A65D-8B93247B6E1F}"/>
              </a:ext>
            </a:extLst>
          </p:cNvPr>
          <p:cNvPicPr>
            <a:picLocks noChangeAspect="1"/>
          </p:cNvPicPr>
          <p:nvPr/>
        </p:nvPicPr>
        <p:blipFill>
          <a:blip r:embed="rId3"/>
          <a:stretch>
            <a:fillRect/>
          </a:stretch>
        </p:blipFill>
        <p:spPr>
          <a:xfrm>
            <a:off x="9911862" y="1180122"/>
            <a:ext cx="2108200" cy="2817447"/>
          </a:xfrm>
          <a:prstGeom prst="rect">
            <a:avLst/>
          </a:prstGeom>
        </p:spPr>
      </p:pic>
      <p:pic>
        <p:nvPicPr>
          <p:cNvPr id="11" name="Picture 11" descr="A picture containing text, person, indoor, child&#10;&#10;Description automatically generated">
            <a:extLst>
              <a:ext uri="{FF2B5EF4-FFF2-40B4-BE49-F238E27FC236}">
                <a16:creationId xmlns:a16="http://schemas.microsoft.com/office/drawing/2014/main" id="{B698E2A4-2AA3-E168-D3F3-419377987568}"/>
              </a:ext>
            </a:extLst>
          </p:cNvPr>
          <p:cNvPicPr>
            <a:picLocks noChangeAspect="1"/>
          </p:cNvPicPr>
          <p:nvPr/>
        </p:nvPicPr>
        <p:blipFill>
          <a:blip r:embed="rId4"/>
          <a:stretch>
            <a:fillRect/>
          </a:stretch>
        </p:blipFill>
        <p:spPr>
          <a:xfrm>
            <a:off x="7743092" y="154354"/>
            <a:ext cx="2000739" cy="2661139"/>
          </a:xfrm>
          <a:prstGeom prst="rect">
            <a:avLst/>
          </a:prstGeom>
        </p:spPr>
      </p:pic>
      <p:sp>
        <p:nvSpPr>
          <p:cNvPr id="7" name="TextBox 6">
            <a:extLst>
              <a:ext uri="{FF2B5EF4-FFF2-40B4-BE49-F238E27FC236}">
                <a16:creationId xmlns:a16="http://schemas.microsoft.com/office/drawing/2014/main" id="{EF932BB0-C1E5-8C44-0C3B-DBD050E976A6}"/>
              </a:ext>
            </a:extLst>
          </p:cNvPr>
          <p:cNvSpPr txBox="1"/>
          <p:nvPr/>
        </p:nvSpPr>
        <p:spPr>
          <a:xfrm>
            <a:off x="1415344" y="3129843"/>
            <a:ext cx="72164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t>Improve student numeracy achievement  </a:t>
            </a:r>
            <a:endParaRPr lang="en-US" dirty="0"/>
          </a:p>
        </p:txBody>
      </p:sp>
    </p:spTree>
    <p:extLst>
      <p:ext uri="{BB962C8B-B14F-4D97-AF65-F5344CB8AC3E}">
        <p14:creationId xmlns:p14="http://schemas.microsoft.com/office/powerpoint/2010/main" val="329736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a:solidFill>
                <a:schemeClr val="bg1"/>
              </a:solidFill>
            </a:endParaRPr>
          </a:p>
        </p:txBody>
      </p:sp>
      <p:sp>
        <p:nvSpPr>
          <p:cNvPr id="2" name="TextBox 1">
            <a:extLst>
              <a:ext uri="{FF2B5EF4-FFF2-40B4-BE49-F238E27FC236}">
                <a16:creationId xmlns:a16="http://schemas.microsoft.com/office/drawing/2014/main" id="{DC6926E0-C426-8C9B-0074-D582F645537C}"/>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667A74A9-D0EA-9DFC-F11A-F8C64D93B1FA}"/>
              </a:ext>
            </a:extLst>
          </p:cNvPr>
          <p:cNvSpPr txBox="1"/>
          <p:nvPr/>
        </p:nvSpPr>
        <p:spPr>
          <a:xfrm>
            <a:off x="488772" y="2424759"/>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ea typeface="+mn-lt"/>
                <a:cs typeface="+mn-lt"/>
              </a:rPr>
              <a:t>35% </a:t>
            </a:r>
            <a:r>
              <a:rPr lang="en-US" dirty="0">
                <a:ea typeface="+mn-lt"/>
                <a:cs typeface="+mn-lt"/>
              </a:rPr>
              <a:t>of MMES  students who completed the </a:t>
            </a:r>
            <a:r>
              <a:rPr lang="en-US" dirty="0" smtClean="0">
                <a:ea typeface="+mn-lt"/>
                <a:cs typeface="+mn-lt"/>
              </a:rPr>
              <a:t>assessment in May 2022 show complete proficiency as shown in light blue</a:t>
            </a:r>
            <a:endParaRPr lang="en-US" dirty="0">
              <a:ea typeface="+mn-lt"/>
              <a:cs typeface="+mn-lt"/>
            </a:endParaRPr>
          </a:p>
          <a:p>
            <a:pPr algn="l"/>
            <a:endParaRPr lang="en-US" dirty="0">
              <a:cs typeface="Calibri"/>
            </a:endParaRPr>
          </a:p>
        </p:txBody>
      </p:sp>
      <p:pic>
        <p:nvPicPr>
          <p:cNvPr id="9" name="Picture 8"/>
          <p:cNvPicPr>
            <a:picLocks noChangeAspect="1"/>
          </p:cNvPicPr>
          <p:nvPr/>
        </p:nvPicPr>
        <p:blipFill>
          <a:blip r:embed="rId3"/>
          <a:stretch>
            <a:fillRect/>
          </a:stretch>
        </p:blipFill>
        <p:spPr>
          <a:xfrm>
            <a:off x="4020925" y="773980"/>
            <a:ext cx="7096359" cy="4852837"/>
          </a:xfrm>
          <a:prstGeom prst="rect">
            <a:avLst/>
          </a:prstGeom>
        </p:spPr>
      </p:pic>
    </p:spTree>
    <p:extLst>
      <p:ext uri="{BB962C8B-B14F-4D97-AF65-F5344CB8AC3E}">
        <p14:creationId xmlns:p14="http://schemas.microsoft.com/office/powerpoint/2010/main" val="305644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a:solidFill>
                <a:schemeClr val="bg1"/>
              </a:solidFill>
            </a:endParaRPr>
          </a:p>
        </p:txBody>
      </p:sp>
      <p:sp>
        <p:nvSpPr>
          <p:cNvPr id="3" name="TextBox 2">
            <a:extLst>
              <a:ext uri="{FF2B5EF4-FFF2-40B4-BE49-F238E27FC236}">
                <a16:creationId xmlns:a16="http://schemas.microsoft.com/office/drawing/2014/main" id="{6310E442-0EF1-B654-8C68-9371FC9346CD}"/>
              </a:ext>
            </a:extLst>
          </p:cNvPr>
          <p:cNvSpPr txBox="1"/>
          <p:nvPr/>
        </p:nvSpPr>
        <p:spPr>
          <a:xfrm>
            <a:off x="1039215" y="1526198"/>
            <a:ext cx="2743199" cy="3354765"/>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cs typeface="Calibri"/>
            </a:endParaRPr>
          </a:p>
          <a:p>
            <a:r>
              <a:rPr lang="en-US" sz="2000" dirty="0" smtClean="0">
                <a:solidFill>
                  <a:schemeClr val="bg1"/>
                </a:solidFill>
                <a:cs typeface="Calibri"/>
              </a:rPr>
              <a:t>Staff reviewed  student results on the SNAP for the 2021-2022 school year and growth was not as expected.  Therefore, staff have identified this as an area of continued focus with an adjustment to the strategy. </a:t>
            </a:r>
            <a:endParaRPr lang="en-US" sz="2000" dirty="0">
              <a:solidFill>
                <a:schemeClr val="bg1"/>
              </a:solidFill>
              <a:cs typeface="Calibri"/>
            </a:endParaRPr>
          </a:p>
        </p:txBody>
      </p:sp>
      <p:sp>
        <p:nvSpPr>
          <p:cNvPr id="4" name="TextBox 3">
            <a:extLst>
              <a:ext uri="{FF2B5EF4-FFF2-40B4-BE49-F238E27FC236}">
                <a16:creationId xmlns:a16="http://schemas.microsoft.com/office/drawing/2014/main" id="{C4611EC2-41E0-B5AA-837C-6425C1E8BEB8}"/>
              </a:ext>
            </a:extLst>
          </p:cNvPr>
          <p:cNvSpPr txBox="1"/>
          <p:nvPr/>
        </p:nvSpPr>
        <p:spPr>
          <a:xfrm>
            <a:off x="4779352" y="1526198"/>
            <a:ext cx="2743199" cy="2246769"/>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mn-lt"/>
                <a:cs typeface="+mn-lt"/>
              </a:rPr>
              <a:t>R</a:t>
            </a:r>
            <a:r>
              <a:rPr lang="en-US" sz="2000" dirty="0" smtClean="0">
                <a:solidFill>
                  <a:schemeClr val="bg1"/>
                </a:solidFill>
                <a:ea typeface="+mn-lt"/>
                <a:cs typeface="+mn-lt"/>
              </a:rPr>
              <a:t>eflecting on mathematical </a:t>
            </a:r>
            <a:r>
              <a:rPr lang="en-US" sz="2000" dirty="0" smtClean="0">
                <a:solidFill>
                  <a:schemeClr val="bg1"/>
                </a:solidFill>
                <a:ea typeface="+mn-lt"/>
                <a:cs typeface="+mn-lt"/>
              </a:rPr>
              <a:t>thinking  </a:t>
            </a:r>
            <a:r>
              <a:rPr lang="en-US" sz="2000" dirty="0" smtClean="0">
                <a:solidFill>
                  <a:schemeClr val="bg1"/>
                </a:solidFill>
                <a:ea typeface="+mn-lt"/>
                <a:cs typeface="+mn-lt"/>
              </a:rPr>
              <a:t>helps students to connect numeracy concepts to each other and to other areas and personal interests.    </a:t>
            </a:r>
          </a:p>
        </p:txBody>
      </p:sp>
      <p:sp>
        <p:nvSpPr>
          <p:cNvPr id="5" name="TextBox 4">
            <a:extLst>
              <a:ext uri="{FF2B5EF4-FFF2-40B4-BE49-F238E27FC236}">
                <a16:creationId xmlns:a16="http://schemas.microsoft.com/office/drawing/2014/main" id="{30C7DF5E-CB00-0A00-4770-26617EE7A51A}"/>
              </a:ext>
            </a:extLst>
          </p:cNvPr>
          <p:cNvSpPr txBox="1"/>
          <p:nvPr/>
        </p:nvSpPr>
        <p:spPr>
          <a:xfrm>
            <a:off x="8405446" y="1493227"/>
            <a:ext cx="2923441" cy="193899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mn-lt"/>
                <a:cs typeface="+mn-lt"/>
              </a:rPr>
              <a:t>To what extent will </a:t>
            </a:r>
            <a:r>
              <a:rPr lang="en-US" sz="2000" dirty="0" smtClean="0">
                <a:solidFill>
                  <a:schemeClr val="bg1"/>
                </a:solidFill>
                <a:ea typeface="+mn-lt"/>
                <a:cs typeface="+mn-lt"/>
              </a:rPr>
              <a:t>staff </a:t>
            </a:r>
            <a:r>
              <a:rPr lang="en-US" sz="2000" dirty="0" smtClean="0">
                <a:solidFill>
                  <a:schemeClr val="bg1"/>
                </a:solidFill>
                <a:ea typeface="+mn-lt"/>
                <a:cs typeface="+mn-lt"/>
              </a:rPr>
              <a:t>focus on intentional formative </a:t>
            </a:r>
            <a:r>
              <a:rPr lang="en-US" sz="2000" dirty="0" smtClean="0">
                <a:solidFill>
                  <a:schemeClr val="bg1"/>
                </a:solidFill>
                <a:ea typeface="+mn-lt"/>
                <a:cs typeface="+mn-lt"/>
              </a:rPr>
              <a:t>assessment </a:t>
            </a:r>
            <a:r>
              <a:rPr lang="en-US" sz="2000" dirty="0" smtClean="0">
                <a:solidFill>
                  <a:schemeClr val="bg1"/>
                </a:solidFill>
                <a:ea typeface="+mn-lt"/>
                <a:cs typeface="+mn-lt"/>
              </a:rPr>
              <a:t>during numeracy tasks </a:t>
            </a:r>
            <a:r>
              <a:rPr lang="en-US" sz="2000" dirty="0" smtClean="0">
                <a:solidFill>
                  <a:schemeClr val="bg1"/>
                </a:solidFill>
                <a:ea typeface="+mn-lt"/>
                <a:cs typeface="+mn-lt"/>
              </a:rPr>
              <a:t>impact </a:t>
            </a:r>
            <a:r>
              <a:rPr lang="en-US" sz="2000" dirty="0">
                <a:solidFill>
                  <a:schemeClr val="bg1"/>
                </a:solidFill>
                <a:ea typeface="+mn-lt"/>
                <a:cs typeface="+mn-lt"/>
              </a:rPr>
              <a:t>student </a:t>
            </a:r>
            <a:r>
              <a:rPr lang="en-US" sz="2000" dirty="0" smtClean="0">
                <a:solidFill>
                  <a:schemeClr val="bg1"/>
                </a:solidFill>
                <a:ea typeface="+mn-lt"/>
                <a:cs typeface="+mn-lt"/>
              </a:rPr>
              <a:t>numeracy progress?</a:t>
            </a:r>
            <a:endParaRPr lang="en-US" sz="2000" dirty="0">
              <a:solidFill>
                <a:schemeClr val="bg1"/>
              </a:solidFill>
            </a:endParaRPr>
          </a:p>
        </p:txBody>
      </p:sp>
    </p:spTree>
    <p:extLst>
      <p:ext uri="{BB962C8B-B14F-4D97-AF65-F5344CB8AC3E}">
        <p14:creationId xmlns:p14="http://schemas.microsoft.com/office/powerpoint/2010/main" val="2713373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dirty="0" smtClean="0">
                <a:solidFill>
                  <a:schemeClr val="bg1"/>
                </a:solidFill>
              </a:rPr>
              <a:t>18</a:t>
            </a:fld>
            <a:endParaRPr lang="en-US" sz="1600" b="1">
              <a:solidFill>
                <a:schemeClr val="bg1"/>
              </a:solidFill>
            </a:endParaRPr>
          </a:p>
        </p:txBody>
      </p:sp>
      <p:sp>
        <p:nvSpPr>
          <p:cNvPr id="2" name="TextBox 1">
            <a:extLst>
              <a:ext uri="{FF2B5EF4-FFF2-40B4-BE49-F238E27FC236}">
                <a16:creationId xmlns:a16="http://schemas.microsoft.com/office/drawing/2014/main" id="{5C8D5C0C-4777-C3FF-01E9-DB615D8CE4A4}"/>
              </a:ext>
            </a:extLst>
          </p:cNvPr>
          <p:cNvSpPr txBox="1"/>
          <p:nvPr/>
        </p:nvSpPr>
        <p:spPr>
          <a:xfrm>
            <a:off x="8688091" y="3895371"/>
            <a:ext cx="1864009"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smtClean="0">
                <a:solidFill>
                  <a:schemeClr val="bg1"/>
                </a:solidFill>
                <a:cs typeface="Calibri"/>
              </a:rPr>
              <a:t>District Numeracy VP support</a:t>
            </a:r>
          </a:p>
          <a:p>
            <a:r>
              <a:rPr lang="en-US" sz="900" dirty="0" smtClean="0">
                <a:cs typeface="Calibri"/>
              </a:rPr>
              <a:t>IESW </a:t>
            </a:r>
            <a:r>
              <a:rPr lang="en-US" sz="900" dirty="0">
                <a:cs typeface="Calibri"/>
              </a:rPr>
              <a:t>engaging resources and Indigenous Learning content</a:t>
            </a:r>
            <a:r>
              <a:rPr lang="en-US" sz="900" dirty="0">
                <a:solidFill>
                  <a:schemeClr val="bg1"/>
                </a:solidFill>
                <a:cs typeface="Calibri"/>
              </a:rPr>
              <a:t> </a:t>
            </a:r>
          </a:p>
          <a:p>
            <a:r>
              <a:rPr lang="en-US" sz="900" dirty="0">
                <a:solidFill>
                  <a:schemeClr val="bg1"/>
                </a:solidFill>
              </a:rPr>
              <a:t> </a:t>
            </a:r>
            <a:r>
              <a:rPr lang="en-US" sz="900" dirty="0" smtClean="0">
                <a:solidFill>
                  <a:schemeClr val="bg1"/>
                </a:solidFill>
                <a:cs typeface="Calibri"/>
              </a:rPr>
              <a:t>Instructional </a:t>
            </a:r>
            <a:r>
              <a:rPr lang="en-US" sz="900" dirty="0">
                <a:solidFill>
                  <a:schemeClr val="bg1"/>
                </a:solidFill>
                <a:cs typeface="Calibri"/>
              </a:rPr>
              <a:t>Rounds</a:t>
            </a:r>
          </a:p>
          <a:p>
            <a:r>
              <a:rPr lang="en-US" sz="900" i="1" dirty="0" smtClean="0">
                <a:cs typeface="Calibri"/>
              </a:rPr>
              <a:t>Building Thinking </a:t>
            </a:r>
            <a:r>
              <a:rPr lang="en-US" sz="900" dirty="0" smtClean="0">
                <a:cs typeface="Calibri"/>
              </a:rPr>
              <a:t>Classrooms-</a:t>
            </a:r>
            <a:r>
              <a:rPr lang="en-US" sz="900" i="1" dirty="0" smtClean="0">
                <a:cs typeface="Calibri"/>
              </a:rPr>
              <a:t> Peter </a:t>
            </a:r>
            <a:r>
              <a:rPr lang="en-US" sz="900" i="1" dirty="0" err="1" smtClean="0">
                <a:cs typeface="Calibri"/>
              </a:rPr>
              <a:t>Liljedahl</a:t>
            </a:r>
            <a:endParaRPr lang="en-US" sz="900" i="1" dirty="0" smtClean="0">
              <a:cs typeface="Calibri"/>
            </a:endParaRPr>
          </a:p>
          <a:p>
            <a:r>
              <a:rPr lang="en-US" sz="900" i="1" dirty="0" smtClean="0">
                <a:solidFill>
                  <a:schemeClr val="bg1"/>
                </a:solidFill>
                <a:cs typeface="Calibri"/>
              </a:rPr>
              <a:t>Visible </a:t>
            </a:r>
            <a:r>
              <a:rPr lang="en-US" sz="900" i="1" dirty="0">
                <a:solidFill>
                  <a:schemeClr val="bg1"/>
                </a:solidFill>
                <a:cs typeface="Calibri"/>
              </a:rPr>
              <a:t>Learning Feedback </a:t>
            </a:r>
            <a:r>
              <a:rPr lang="en-US" sz="900" dirty="0">
                <a:solidFill>
                  <a:schemeClr val="bg1"/>
                </a:solidFill>
                <a:cs typeface="Calibri"/>
              </a:rPr>
              <a:t>- Hattie </a:t>
            </a:r>
            <a:r>
              <a:rPr lang="en-US" sz="900" dirty="0" smtClean="0">
                <a:solidFill>
                  <a:schemeClr val="bg1"/>
                </a:solidFill>
                <a:cs typeface="Calibri"/>
              </a:rPr>
              <a:t> &amp; Clarke</a:t>
            </a:r>
            <a:endParaRPr lang="en-US" sz="900" dirty="0">
              <a:solidFill>
                <a:schemeClr val="bg1"/>
              </a:solidFill>
              <a:cs typeface="Calibri"/>
            </a:endParaRPr>
          </a:p>
          <a:p>
            <a:r>
              <a:rPr lang="en-US" sz="900" i="1" dirty="0" smtClean="0">
                <a:cs typeface="Calibri"/>
              </a:rPr>
              <a:t>This </a:t>
            </a:r>
            <a:r>
              <a:rPr lang="en-US" sz="900" i="1" dirty="0">
                <a:cs typeface="Calibri"/>
              </a:rPr>
              <a:t>is Disciplinary Literacy – </a:t>
            </a:r>
            <a:r>
              <a:rPr lang="en-US" sz="900" dirty="0" err="1">
                <a:cs typeface="Calibri"/>
              </a:rPr>
              <a:t>Cossett</a:t>
            </a:r>
            <a:r>
              <a:rPr lang="en-US" sz="900" dirty="0">
                <a:cs typeface="Calibri"/>
              </a:rPr>
              <a:t> Lent</a:t>
            </a:r>
          </a:p>
          <a:p>
            <a:r>
              <a:rPr lang="en-US" sz="800" dirty="0" smtClean="0">
                <a:solidFill>
                  <a:schemeClr val="bg1"/>
                </a:solidFill>
                <a:cs typeface="Calibri"/>
              </a:rPr>
              <a:t>Professional articles on effective numeracy journaling</a:t>
            </a:r>
            <a:endParaRPr lang="en-US" sz="800" dirty="0">
              <a:solidFill>
                <a:schemeClr val="bg1"/>
              </a:solidFill>
              <a:cs typeface="Calibri"/>
            </a:endParaRPr>
          </a:p>
          <a:p>
            <a:endParaRPr lang="en-US" sz="800" dirty="0">
              <a:cs typeface="Calibri"/>
            </a:endParaRPr>
          </a:p>
        </p:txBody>
      </p:sp>
      <p:sp>
        <p:nvSpPr>
          <p:cNvPr id="5" name="TextBox 4">
            <a:extLst>
              <a:ext uri="{FF2B5EF4-FFF2-40B4-BE49-F238E27FC236}">
                <a16:creationId xmlns:a16="http://schemas.microsoft.com/office/drawing/2014/main" id="{F5B68231-DAEA-F572-CEE1-A68B2EC84D8A}"/>
              </a:ext>
            </a:extLst>
          </p:cNvPr>
          <p:cNvSpPr txBox="1"/>
          <p:nvPr/>
        </p:nvSpPr>
        <p:spPr>
          <a:xfrm>
            <a:off x="5220077" y="3695316"/>
            <a:ext cx="169897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smtClean="0">
                <a:solidFill>
                  <a:schemeClr val="bg1"/>
                </a:solidFill>
                <a:ea typeface="+mn-lt"/>
                <a:cs typeface="+mn-lt"/>
              </a:rPr>
              <a:t>Fall SNAP assessment all students</a:t>
            </a:r>
          </a:p>
          <a:p>
            <a:pPr algn="l"/>
            <a:endParaRPr lang="en-US" sz="1000" dirty="0">
              <a:solidFill>
                <a:schemeClr val="bg1"/>
              </a:solidFill>
              <a:cs typeface="Calibri"/>
            </a:endParaRPr>
          </a:p>
          <a:p>
            <a:r>
              <a:rPr lang="en-US" sz="1000" dirty="0">
                <a:solidFill>
                  <a:schemeClr val="bg1"/>
                </a:solidFill>
                <a:cs typeface="Calibri"/>
              </a:rPr>
              <a:t>6-8 week program reviews (student need dependent)</a:t>
            </a:r>
          </a:p>
          <a:p>
            <a:endParaRPr lang="en-US" sz="1000" dirty="0">
              <a:solidFill>
                <a:schemeClr val="bg1"/>
              </a:solidFill>
              <a:cs typeface="Calibri"/>
            </a:endParaRPr>
          </a:p>
          <a:p>
            <a:r>
              <a:rPr lang="en-US" sz="1000" dirty="0" smtClean="0">
                <a:solidFill>
                  <a:schemeClr val="bg1"/>
                </a:solidFill>
                <a:cs typeface="Calibri"/>
              </a:rPr>
              <a:t>DEC Mid </a:t>
            </a:r>
            <a:r>
              <a:rPr lang="en-US" sz="1000" dirty="0">
                <a:solidFill>
                  <a:schemeClr val="bg1"/>
                </a:solidFill>
                <a:cs typeface="Calibri"/>
              </a:rPr>
              <a:t>year </a:t>
            </a:r>
            <a:r>
              <a:rPr lang="en-US" sz="1000" dirty="0" smtClean="0">
                <a:solidFill>
                  <a:schemeClr val="bg1"/>
                </a:solidFill>
                <a:cs typeface="Calibri"/>
              </a:rPr>
              <a:t>SNAP re-assessment </a:t>
            </a:r>
            <a:r>
              <a:rPr lang="en-US" sz="1000" dirty="0">
                <a:solidFill>
                  <a:schemeClr val="bg1"/>
                </a:solidFill>
                <a:cs typeface="Calibri"/>
              </a:rPr>
              <a:t>of students of concern</a:t>
            </a:r>
          </a:p>
          <a:p>
            <a:endParaRPr lang="en-US" sz="1000" dirty="0">
              <a:solidFill>
                <a:schemeClr val="bg1"/>
              </a:solidFill>
              <a:cs typeface="Calibri"/>
            </a:endParaRPr>
          </a:p>
          <a:p>
            <a:r>
              <a:rPr lang="en-US" sz="1000" dirty="0">
                <a:solidFill>
                  <a:schemeClr val="bg1"/>
                </a:solidFill>
                <a:cs typeface="Calibri"/>
              </a:rPr>
              <a:t>Spring </a:t>
            </a:r>
            <a:r>
              <a:rPr lang="en-US" sz="1000" dirty="0" smtClean="0">
                <a:solidFill>
                  <a:schemeClr val="bg1"/>
                </a:solidFill>
                <a:cs typeface="Calibri"/>
              </a:rPr>
              <a:t>SNAP assessments all </a:t>
            </a:r>
            <a:r>
              <a:rPr lang="en-US" sz="1000" dirty="0" smtClean="0">
                <a:solidFill>
                  <a:schemeClr val="bg1"/>
                </a:solidFill>
                <a:cs typeface="Calibri"/>
              </a:rPr>
              <a:t>students</a:t>
            </a:r>
            <a:endParaRPr lang="en-US" sz="1000" dirty="0">
              <a:solidFill>
                <a:schemeClr val="bg1"/>
              </a:solidFill>
              <a:cs typeface="Calibri"/>
            </a:endParaRPr>
          </a:p>
        </p:txBody>
      </p:sp>
      <p:sp>
        <p:nvSpPr>
          <p:cNvPr id="6" name="TextBox 5">
            <a:extLst>
              <a:ext uri="{FF2B5EF4-FFF2-40B4-BE49-F238E27FC236}">
                <a16:creationId xmlns:a16="http://schemas.microsoft.com/office/drawing/2014/main" id="{C1C30F88-FE90-F053-987B-8F11634C216B}"/>
              </a:ext>
            </a:extLst>
          </p:cNvPr>
          <p:cNvSpPr txBox="1"/>
          <p:nvPr/>
        </p:nvSpPr>
        <p:spPr>
          <a:xfrm>
            <a:off x="3502025" y="3981802"/>
            <a:ext cx="16637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smtClean="0">
                <a:solidFill>
                  <a:schemeClr val="bg1"/>
                </a:solidFill>
                <a:cs typeface="Calibri"/>
              </a:rPr>
              <a:t>50% or more students will meet proficiency standards in the Spring SNAP assessment</a:t>
            </a:r>
            <a:endParaRPr lang="en-US" sz="1000" dirty="0">
              <a:solidFill>
                <a:schemeClr val="bg1"/>
              </a:solidFill>
              <a:cs typeface="Calibri"/>
            </a:endParaRPr>
          </a:p>
        </p:txBody>
      </p:sp>
      <p:sp>
        <p:nvSpPr>
          <p:cNvPr id="7" name="TextBox 6">
            <a:extLst>
              <a:ext uri="{FF2B5EF4-FFF2-40B4-BE49-F238E27FC236}">
                <a16:creationId xmlns:a16="http://schemas.microsoft.com/office/drawing/2014/main" id="{64C565C5-F937-880C-E3D9-8CD87CF44286}"/>
              </a:ext>
            </a:extLst>
          </p:cNvPr>
          <p:cNvSpPr txBox="1"/>
          <p:nvPr/>
        </p:nvSpPr>
        <p:spPr>
          <a:xfrm>
            <a:off x="1737664" y="3695316"/>
            <a:ext cx="17554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dirty="0" smtClean="0">
              <a:solidFill>
                <a:schemeClr val="bg1"/>
              </a:solidFill>
              <a:cs typeface="Calibri"/>
            </a:endParaRPr>
          </a:p>
          <a:p>
            <a:r>
              <a:rPr lang="en-US" sz="800" dirty="0" smtClean="0">
                <a:solidFill>
                  <a:schemeClr val="bg1"/>
                </a:solidFill>
                <a:cs typeface="Calibri"/>
              </a:rPr>
              <a:t>Review student math </a:t>
            </a:r>
            <a:r>
              <a:rPr lang="en-US" sz="800" dirty="0" smtClean="0">
                <a:solidFill>
                  <a:schemeClr val="bg1"/>
                </a:solidFill>
                <a:cs typeface="Calibri"/>
              </a:rPr>
              <a:t>discussion </a:t>
            </a:r>
            <a:r>
              <a:rPr lang="en-US" sz="800" dirty="0" smtClean="0">
                <a:solidFill>
                  <a:schemeClr val="bg1"/>
                </a:solidFill>
                <a:cs typeface="Calibri"/>
              </a:rPr>
              <a:t>feedback  monthly at staff meetings </a:t>
            </a:r>
            <a:endParaRPr lang="en-US" sz="800" dirty="0">
              <a:solidFill>
                <a:schemeClr val="bg1"/>
              </a:solidFill>
              <a:cs typeface="Calibri"/>
            </a:endParaRPr>
          </a:p>
          <a:p>
            <a:endParaRPr lang="en-US" sz="800" dirty="0" smtClean="0">
              <a:solidFill>
                <a:schemeClr val="bg1"/>
              </a:solidFill>
              <a:cs typeface="Calibri"/>
            </a:endParaRPr>
          </a:p>
          <a:p>
            <a:r>
              <a:rPr lang="en-US" sz="800" dirty="0" smtClean="0">
                <a:solidFill>
                  <a:schemeClr val="bg1"/>
                </a:solidFill>
                <a:cs typeface="Calibri"/>
              </a:rPr>
              <a:t>Sept , Nov, Feb, April  </a:t>
            </a:r>
            <a:r>
              <a:rPr lang="en-US" sz="800" dirty="0">
                <a:solidFill>
                  <a:schemeClr val="bg1"/>
                </a:solidFill>
                <a:cs typeface="Calibri"/>
              </a:rPr>
              <a:t>assess, program, review progress</a:t>
            </a:r>
          </a:p>
          <a:p>
            <a:endParaRPr lang="en-US" sz="800" dirty="0">
              <a:solidFill>
                <a:schemeClr val="bg1"/>
              </a:solidFill>
              <a:cs typeface="Calibri"/>
            </a:endParaRPr>
          </a:p>
          <a:p>
            <a:r>
              <a:rPr lang="en-US" sz="800" dirty="0">
                <a:solidFill>
                  <a:schemeClr val="bg1"/>
                </a:solidFill>
                <a:cs typeface="Calibri"/>
              </a:rPr>
              <a:t>Dec </a:t>
            </a:r>
            <a:r>
              <a:rPr lang="en-US" sz="800" dirty="0" smtClean="0">
                <a:solidFill>
                  <a:schemeClr val="bg1"/>
                </a:solidFill>
                <a:cs typeface="Calibri"/>
              </a:rPr>
              <a:t> + March </a:t>
            </a:r>
            <a:r>
              <a:rPr lang="en-US" sz="800" dirty="0">
                <a:solidFill>
                  <a:schemeClr val="bg1"/>
                </a:solidFill>
                <a:cs typeface="Calibri"/>
              </a:rPr>
              <a:t>assess students of concern, adjust programming </a:t>
            </a:r>
          </a:p>
          <a:p>
            <a:endParaRPr lang="en-US" sz="800" dirty="0">
              <a:solidFill>
                <a:schemeClr val="bg1"/>
              </a:solidFill>
              <a:cs typeface="Calibri"/>
            </a:endParaRPr>
          </a:p>
          <a:p>
            <a:r>
              <a:rPr lang="en-US" sz="800" dirty="0">
                <a:solidFill>
                  <a:schemeClr val="bg1"/>
                </a:solidFill>
                <a:cs typeface="Calibri"/>
              </a:rPr>
              <a:t>April – May review progress, adjust programming, begin Spring assessments for all students emerging to proficient</a:t>
            </a:r>
          </a:p>
          <a:p>
            <a:endParaRPr lang="en-US" sz="1000" dirty="0">
              <a:solidFill>
                <a:schemeClr val="bg1"/>
              </a:solidFill>
              <a:cs typeface="Calibri"/>
            </a:endParaRPr>
          </a:p>
          <a:p>
            <a:endParaRPr lang="en-US" sz="1000" dirty="0">
              <a:solidFill>
                <a:schemeClr val="bg1"/>
              </a:solidFill>
              <a:cs typeface="Calibri"/>
            </a:endParaRPr>
          </a:p>
          <a:p>
            <a:endParaRPr lang="en-US" sz="1000" dirty="0">
              <a:solidFill>
                <a:schemeClr val="bg1"/>
              </a:solidFill>
              <a:cs typeface="Calibri"/>
            </a:endParaRP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4209744" y="4200783"/>
              <a:ext cx="360" cy="360"/>
            </p14:xfrm>
          </p:contentPart>
        </mc:Choice>
        <mc:Fallback xmlns="">
          <p:pic>
            <p:nvPicPr>
              <p:cNvPr id="11" name="Ink 10"/>
              <p:cNvPicPr/>
              <p:nvPr/>
            </p:nvPicPr>
            <p:blipFill>
              <a:blip r:embed="rId10"/>
              <a:stretch>
                <a:fillRect/>
              </a:stretch>
            </p:blipFill>
            <p:spPr>
              <a:xfrm>
                <a:off x="4206864" y="4194303"/>
                <a:ext cx="6480" cy="13320"/>
              </a:xfrm>
              <a:prstGeom prst="rect">
                <a:avLst/>
              </a:prstGeom>
            </p:spPr>
          </p:pic>
        </mc:Fallback>
      </mc:AlternateContent>
      <p:sp>
        <p:nvSpPr>
          <p:cNvPr id="15" name="TextBox 14"/>
          <p:cNvSpPr txBox="1"/>
          <p:nvPr/>
        </p:nvSpPr>
        <p:spPr>
          <a:xfrm>
            <a:off x="7042637" y="3981802"/>
            <a:ext cx="1645453" cy="1477328"/>
          </a:xfrm>
          <a:prstGeom prst="rect">
            <a:avLst/>
          </a:prstGeom>
          <a:noFill/>
        </p:spPr>
        <p:txBody>
          <a:bodyPr wrap="square" rtlCol="0">
            <a:spAutoFit/>
          </a:bodyPr>
          <a:lstStyle/>
          <a:p>
            <a:r>
              <a:rPr lang="en-US" sz="1000" dirty="0">
                <a:solidFill>
                  <a:schemeClr val="bg1"/>
                </a:solidFill>
              </a:rPr>
              <a:t>E</a:t>
            </a:r>
            <a:r>
              <a:rPr lang="en-US" sz="1000" dirty="0" smtClean="0">
                <a:solidFill>
                  <a:schemeClr val="bg1"/>
                </a:solidFill>
              </a:rPr>
              <a:t>ffective Formative </a:t>
            </a:r>
            <a:r>
              <a:rPr lang="en-US" sz="1000" dirty="0" smtClean="0">
                <a:solidFill>
                  <a:schemeClr val="bg1"/>
                </a:solidFill>
              </a:rPr>
              <a:t>assessment</a:t>
            </a:r>
            <a:endParaRPr lang="en-US" sz="1000" dirty="0" smtClean="0">
              <a:solidFill>
                <a:schemeClr val="bg1"/>
              </a:solidFill>
            </a:endParaRPr>
          </a:p>
          <a:p>
            <a:r>
              <a:rPr lang="en-US" sz="1000" dirty="0" smtClean="0">
                <a:solidFill>
                  <a:schemeClr val="bg1"/>
                </a:solidFill>
              </a:rPr>
              <a:t>-Dylan </a:t>
            </a:r>
            <a:r>
              <a:rPr lang="en-US" sz="1000" dirty="0" err="1" smtClean="0">
                <a:solidFill>
                  <a:schemeClr val="bg1"/>
                </a:solidFill>
              </a:rPr>
              <a:t>Wiliam</a:t>
            </a:r>
            <a:endParaRPr lang="en-US" sz="1000" dirty="0" smtClean="0">
              <a:solidFill>
                <a:schemeClr val="bg1"/>
              </a:solidFill>
            </a:endParaRPr>
          </a:p>
          <a:p>
            <a:r>
              <a:rPr lang="en-US" sz="1000" dirty="0" smtClean="0">
                <a:solidFill>
                  <a:schemeClr val="bg1"/>
                </a:solidFill>
              </a:rPr>
              <a:t>-Hattie &amp; Clarke</a:t>
            </a:r>
          </a:p>
          <a:p>
            <a:endParaRPr lang="en-US" sz="1000" dirty="0" smtClean="0">
              <a:solidFill>
                <a:schemeClr val="bg1"/>
              </a:solidFill>
            </a:endParaRPr>
          </a:p>
          <a:p>
            <a:r>
              <a:rPr lang="en-US" sz="1000" dirty="0" smtClean="0">
                <a:solidFill>
                  <a:schemeClr val="bg1"/>
                </a:solidFill>
              </a:rPr>
              <a:t>Using </a:t>
            </a:r>
            <a:r>
              <a:rPr lang="en-US" sz="1000" dirty="0">
                <a:solidFill>
                  <a:schemeClr val="bg1"/>
                </a:solidFill>
              </a:rPr>
              <a:t>Numeracy </a:t>
            </a:r>
            <a:r>
              <a:rPr lang="en-US" sz="1000" dirty="0" smtClean="0">
                <a:solidFill>
                  <a:schemeClr val="bg1"/>
                </a:solidFill>
              </a:rPr>
              <a:t>journals as a feedback tool</a:t>
            </a: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139297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00000">
            <a:off x="9707474" y="-124369"/>
            <a:ext cx="3416540" cy="3781092"/>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a:solidFill>
                <a:schemeClr val="bg1"/>
              </a:solidFill>
            </a:endParaRPr>
          </a:p>
        </p:txBody>
      </p:sp>
      <p:sp>
        <p:nvSpPr>
          <p:cNvPr id="4" name="TextBox 3">
            <a:extLst>
              <a:ext uri="{FF2B5EF4-FFF2-40B4-BE49-F238E27FC236}">
                <a16:creationId xmlns:a16="http://schemas.microsoft.com/office/drawing/2014/main" id="{ECF28180-B940-4F07-730E-A83638CB616E}"/>
              </a:ext>
            </a:extLst>
          </p:cNvPr>
          <p:cNvSpPr txBox="1"/>
          <p:nvPr/>
        </p:nvSpPr>
        <p:spPr>
          <a:xfrm>
            <a:off x="64477" y="816707"/>
            <a:ext cx="6406660"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Strategic Priority Three</a:t>
            </a:r>
            <a:endParaRPr lang="en-US" b="1">
              <a:cs typeface="Calibri"/>
            </a:endParaRPr>
          </a:p>
        </p:txBody>
      </p:sp>
      <p:sp>
        <p:nvSpPr>
          <p:cNvPr id="6" name="TextBox 5">
            <a:extLst>
              <a:ext uri="{FF2B5EF4-FFF2-40B4-BE49-F238E27FC236}">
                <a16:creationId xmlns:a16="http://schemas.microsoft.com/office/drawing/2014/main" id="{26574246-11D2-B9DC-6961-04B90DE86A11}"/>
              </a:ext>
            </a:extLst>
          </p:cNvPr>
          <p:cNvSpPr txBox="1"/>
          <p:nvPr/>
        </p:nvSpPr>
        <p:spPr>
          <a:xfrm>
            <a:off x="3618091" y="1944469"/>
            <a:ext cx="2743199" cy="646331"/>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dirty="0"/>
              <a:t>Excellence in Teaching and Leadership</a:t>
            </a:r>
            <a:endParaRPr lang="en-US" dirty="0"/>
          </a:p>
        </p:txBody>
      </p:sp>
      <p:pic>
        <p:nvPicPr>
          <p:cNvPr id="7" name="Picture 9">
            <a:extLst>
              <a:ext uri="{FF2B5EF4-FFF2-40B4-BE49-F238E27FC236}">
                <a16:creationId xmlns:a16="http://schemas.microsoft.com/office/drawing/2014/main" id="{B45B397C-CBB8-7377-0C4E-DB59EA33949A}"/>
              </a:ext>
            </a:extLst>
          </p:cNvPr>
          <p:cNvPicPr>
            <a:picLocks noChangeAspect="1"/>
          </p:cNvPicPr>
          <p:nvPr/>
        </p:nvPicPr>
        <p:blipFill>
          <a:blip r:embed="rId3"/>
          <a:stretch>
            <a:fillRect/>
          </a:stretch>
        </p:blipFill>
        <p:spPr>
          <a:xfrm>
            <a:off x="3017488" y="3762063"/>
            <a:ext cx="1971431" cy="2631831"/>
          </a:xfrm>
          <a:prstGeom prst="rect">
            <a:avLst/>
          </a:prstGeom>
        </p:spPr>
      </p:pic>
      <p:pic>
        <p:nvPicPr>
          <p:cNvPr id="10" name="Picture 10" descr="A picture containing person, floor&#10;&#10;Description automatically generated">
            <a:extLst>
              <a:ext uri="{FF2B5EF4-FFF2-40B4-BE49-F238E27FC236}">
                <a16:creationId xmlns:a16="http://schemas.microsoft.com/office/drawing/2014/main" id="{71A84C38-1244-6079-9DAF-2802AAD43176}"/>
              </a:ext>
            </a:extLst>
          </p:cNvPr>
          <p:cNvPicPr>
            <a:picLocks noChangeAspect="1"/>
          </p:cNvPicPr>
          <p:nvPr/>
        </p:nvPicPr>
        <p:blipFill>
          <a:blip r:embed="rId4"/>
          <a:stretch>
            <a:fillRect/>
          </a:stretch>
        </p:blipFill>
        <p:spPr>
          <a:xfrm>
            <a:off x="10226510" y="1143446"/>
            <a:ext cx="1873739" cy="2495062"/>
          </a:xfrm>
          <a:prstGeom prst="rect">
            <a:avLst/>
          </a:prstGeom>
        </p:spPr>
      </p:pic>
      <p:sp>
        <p:nvSpPr>
          <p:cNvPr id="9" name="TextBox 8">
            <a:extLst>
              <a:ext uri="{FF2B5EF4-FFF2-40B4-BE49-F238E27FC236}">
                <a16:creationId xmlns:a16="http://schemas.microsoft.com/office/drawing/2014/main" id="{0F7711E6-E901-B5BB-0AF1-978E26F14BF6}"/>
              </a:ext>
            </a:extLst>
          </p:cNvPr>
          <p:cNvSpPr txBox="1"/>
          <p:nvPr/>
        </p:nvSpPr>
        <p:spPr>
          <a:xfrm>
            <a:off x="1464733" y="3115732"/>
            <a:ext cx="73716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cs typeface="Calibri"/>
              </a:rPr>
              <a:t>Increase educators intentional </a:t>
            </a:r>
            <a:r>
              <a:rPr lang="en-US" dirty="0">
                <a:cs typeface="Calibri"/>
              </a:rPr>
              <a:t>use of formative </a:t>
            </a:r>
            <a:r>
              <a:rPr lang="en-US" dirty="0" smtClean="0">
                <a:cs typeface="Calibri"/>
              </a:rPr>
              <a:t>assessment</a:t>
            </a:r>
            <a:endParaRPr lang="en-US" dirty="0">
              <a:cs typeface="Calibri"/>
            </a:endParaRPr>
          </a:p>
        </p:txBody>
      </p:sp>
    </p:spTree>
    <p:extLst>
      <p:ext uri="{BB962C8B-B14F-4D97-AF65-F5344CB8AC3E}">
        <p14:creationId xmlns:p14="http://schemas.microsoft.com/office/powerpoint/2010/main" val="287944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793102" y="1495135"/>
            <a:ext cx="6540759" cy="4832092"/>
          </a:xfrm>
          <a:prstGeom prst="rect">
            <a:avLst/>
          </a:prstGeom>
          <a:noFill/>
        </p:spPr>
        <p:txBody>
          <a:bodyPr wrap="square" lIns="91440" tIns="45720" rIns="91440" bIns="45720" rtlCol="0" anchor="t">
            <a:spAutoFit/>
          </a:bodyPr>
          <a:lstStyle/>
          <a:p>
            <a:r>
              <a:rPr lang="en-US" dirty="0" smtClean="0">
                <a:solidFill>
                  <a:schemeClr val="bg1"/>
                </a:solidFill>
                <a:ea typeface="+mn-lt"/>
                <a:cs typeface="+mn-lt"/>
              </a:rPr>
              <a:t>Martin Morigeau Elementary School is a K-7 school located on the traditional, </a:t>
            </a:r>
            <a:r>
              <a:rPr lang="en-US" dirty="0" err="1" smtClean="0">
                <a:solidFill>
                  <a:schemeClr val="bg1"/>
                </a:solidFill>
                <a:ea typeface="+mn-lt"/>
                <a:cs typeface="+mn-lt"/>
              </a:rPr>
              <a:t>unceded</a:t>
            </a:r>
            <a:r>
              <a:rPr lang="en-US" dirty="0" smtClean="0">
                <a:solidFill>
                  <a:schemeClr val="bg1"/>
                </a:solidFill>
                <a:ea typeface="+mn-lt"/>
                <a:cs typeface="+mn-lt"/>
              </a:rPr>
              <a:t> territories of the Ktunaxa and </a:t>
            </a:r>
            <a:r>
              <a:rPr lang="en-US" dirty="0" err="1" smtClean="0">
                <a:solidFill>
                  <a:schemeClr val="bg1"/>
                </a:solidFill>
                <a:ea typeface="+mn-lt"/>
                <a:cs typeface="+mn-lt"/>
              </a:rPr>
              <a:t>Secw</a:t>
            </a:r>
            <a:r>
              <a:rPr lang="en-US" dirty="0" err="1" smtClean="0">
                <a:solidFill>
                  <a:schemeClr val="bg1"/>
                </a:solidFill>
                <a:latin typeface="Calibri" panose="020F0502020204030204" pitchFamily="34" charset="0"/>
                <a:ea typeface="+mn-lt"/>
                <a:cs typeface="Calibri" panose="020F0502020204030204" pitchFamily="34" charset="0"/>
              </a:rPr>
              <a:t>é</a:t>
            </a:r>
            <a:r>
              <a:rPr lang="en-US" dirty="0" err="1" smtClean="0">
                <a:solidFill>
                  <a:schemeClr val="bg1"/>
                </a:solidFill>
                <a:ea typeface="+mn-lt"/>
                <a:cs typeface="+mn-lt"/>
              </a:rPr>
              <a:t>pemc</a:t>
            </a:r>
            <a:r>
              <a:rPr lang="en-US" dirty="0" smtClean="0">
                <a:solidFill>
                  <a:schemeClr val="bg1"/>
                </a:solidFill>
                <a:ea typeface="+mn-lt"/>
                <a:cs typeface="+mn-lt"/>
              </a:rPr>
              <a:t> peoples and on the territory chosen by the BC M</a:t>
            </a:r>
            <a:r>
              <a:rPr lang="en-US" dirty="0" smtClean="0">
                <a:solidFill>
                  <a:schemeClr val="bg1"/>
                </a:solidFill>
                <a:latin typeface="Calibri" panose="020F0502020204030204" pitchFamily="34" charset="0"/>
                <a:ea typeface="+mn-lt"/>
                <a:cs typeface="Calibri" panose="020F0502020204030204" pitchFamily="34" charset="0"/>
              </a:rPr>
              <a:t>é</a:t>
            </a:r>
            <a:r>
              <a:rPr lang="en-US" dirty="0" smtClean="0">
                <a:solidFill>
                  <a:schemeClr val="bg1"/>
                </a:solidFill>
                <a:ea typeface="+mn-lt"/>
                <a:cs typeface="+mn-lt"/>
              </a:rPr>
              <a:t>tis Nation as home. MMES is a rural school with 74 students expected for the 2022-2023 school year. </a:t>
            </a:r>
            <a:r>
              <a:rPr lang="en-US" dirty="0">
                <a:solidFill>
                  <a:schemeClr val="bg1"/>
                </a:solidFill>
                <a:latin typeface="Roboto"/>
                <a:ea typeface="+mn-lt"/>
              </a:rPr>
              <a:t> </a:t>
            </a:r>
            <a:r>
              <a:rPr lang="en-US" dirty="0" smtClean="0">
                <a:solidFill>
                  <a:schemeClr val="bg1"/>
                </a:solidFill>
                <a:latin typeface="Calibri" panose="020F0502020204030204" pitchFamily="34" charset="0"/>
                <a:ea typeface="+mn-lt"/>
                <a:cs typeface="Calibri" panose="020F0502020204030204" pitchFamily="34" charset="0"/>
              </a:rPr>
              <a:t>There is a diversity of students at MMES which includes First Nation and Métis students. </a:t>
            </a:r>
          </a:p>
          <a:p>
            <a:endParaRPr lang="en-US" dirty="0">
              <a:solidFill>
                <a:schemeClr val="bg1"/>
              </a:solidFill>
              <a:latin typeface="Calibri" panose="020F0502020204030204" pitchFamily="34" charset="0"/>
              <a:ea typeface="+mn-lt"/>
              <a:cs typeface="Calibri" panose="020F0502020204030204" pitchFamily="34" charset="0"/>
            </a:endParaRPr>
          </a:p>
          <a:p>
            <a:r>
              <a:rPr lang="en-US" dirty="0" err="1" smtClean="0">
                <a:solidFill>
                  <a:schemeClr val="bg1"/>
                </a:solidFill>
                <a:latin typeface="Calibri" panose="020F0502020204030204" pitchFamily="34" charset="0"/>
                <a:ea typeface="+mn-lt"/>
                <a:cs typeface="Calibri" panose="020F0502020204030204" pitchFamily="34" charset="0"/>
              </a:rPr>
              <a:t>Curiousity</a:t>
            </a:r>
            <a:r>
              <a:rPr lang="en-US" dirty="0" smtClean="0">
                <a:solidFill>
                  <a:schemeClr val="bg1"/>
                </a:solidFill>
                <a:latin typeface="Calibri" panose="020F0502020204030204" pitchFamily="34" charset="0"/>
                <a:ea typeface="+mn-lt"/>
                <a:cs typeface="Calibri" panose="020F0502020204030204" pitchFamily="34" charset="0"/>
              </a:rPr>
              <a:t>, Community and Character communicates the values MMES holds for students. The school community revolves around Three Pillars of Care: We take care of Ourselves, we take care of Others, and we take care of This Place. MMES staff are committed to real world, experiential education connected to the area and bring their passion for teaching and learning to support students in reaching their full potential.  MMES incorporates the First Nations Principles of Learning. </a:t>
            </a:r>
          </a:p>
          <a:p>
            <a:r>
              <a:rPr lang="en-US" sz="2000" dirty="0" smtClean="0">
                <a:solidFill>
                  <a:schemeClr val="bg1"/>
                </a:solidFill>
                <a:latin typeface="Vladimir Script" panose="03050402040407070305" pitchFamily="66" charset="0"/>
                <a:ea typeface="+mn-lt"/>
                <a:cs typeface="Calibri" panose="020F0502020204030204" pitchFamily="34" charset="0"/>
              </a:rPr>
              <a:t>Teresa Vancise</a:t>
            </a:r>
          </a:p>
          <a:p>
            <a:r>
              <a:rPr lang="en-US" dirty="0" smtClean="0">
                <a:solidFill>
                  <a:schemeClr val="bg1"/>
                </a:solidFill>
                <a:latin typeface="Calibri" panose="020F0502020204030204" pitchFamily="34" charset="0"/>
                <a:ea typeface="+mn-lt"/>
                <a:cs typeface="Calibri" panose="020F0502020204030204" pitchFamily="34" charset="0"/>
              </a:rPr>
              <a:t>Principal &amp; Lifelong Learner</a:t>
            </a:r>
            <a:endParaRPr lang="en-US" dirty="0">
              <a:solidFill>
                <a:schemeClr val="bg1"/>
              </a:solidFill>
              <a:latin typeface="Calibri" panose="020F0502020204030204" pitchFamily="34" charset="0"/>
              <a:ea typeface="+mn-lt"/>
              <a:cs typeface="Calibri" panose="020F0502020204030204" pitchFamily="34" charset="0"/>
            </a:endParaRPr>
          </a:p>
        </p:txBody>
      </p:sp>
      <p:sp>
        <p:nvSpPr>
          <p:cNvPr id="3" name="Content Placeholder 3">
            <a:extLst>
              <a:ext uri="{FF2B5EF4-FFF2-40B4-BE49-F238E27FC236}">
                <a16:creationId xmlns:a16="http://schemas.microsoft.com/office/drawing/2014/main" id="{9C8603E5-AD64-4458-9D07-123FDB1BDFC1}"/>
              </a:ext>
            </a:extLst>
          </p:cNvPr>
          <p:cNvSpPr txBox="1">
            <a:spLocks/>
          </p:cNvSpPr>
          <p:nvPr/>
        </p:nvSpPr>
        <p:spPr>
          <a:xfrm>
            <a:off x="8217127" y="1208120"/>
            <a:ext cx="2513077" cy="2361848"/>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a:solidFill>
                  <a:schemeClr val="bg1"/>
                </a:solidFill>
                <a:latin typeface="Roboto" panose="02000000000000000000" pitchFamily="2" charset="0"/>
                <a:ea typeface="Roboto" panose="02000000000000000000" pitchFamily="2" charset="0"/>
              </a:rPr>
              <a:t>&lt;Principal Photo&gt;</a:t>
            </a: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a:solidFill>
                <a:schemeClr val="bg1"/>
              </a:solidFill>
            </a:endParaRPr>
          </a:p>
        </p:txBody>
      </p:sp>
      <p:pic>
        <p:nvPicPr>
          <p:cNvPr id="6" name="Picture 5"/>
          <p:cNvPicPr>
            <a:picLocks noChangeAspect="1"/>
          </p:cNvPicPr>
          <p:nvPr/>
        </p:nvPicPr>
        <p:blipFill>
          <a:blip r:embed="rId4"/>
          <a:stretch>
            <a:fillRect/>
          </a:stretch>
        </p:blipFill>
        <p:spPr>
          <a:xfrm>
            <a:off x="8101946" y="1031796"/>
            <a:ext cx="2743438" cy="2024047"/>
          </a:xfrm>
          <a:prstGeom prst="rect">
            <a:avLst/>
          </a:prstGeom>
        </p:spPr>
      </p:pic>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20</a:t>
            </a:fld>
            <a:endParaRPr lang="en-US" sz="1600" b="1">
              <a:solidFill>
                <a:schemeClr val="bg1"/>
              </a:solidFill>
            </a:endParaRPr>
          </a:p>
        </p:txBody>
      </p:sp>
      <p:sp>
        <p:nvSpPr>
          <p:cNvPr id="3" name="TextBox 2">
            <a:extLst>
              <a:ext uri="{FF2B5EF4-FFF2-40B4-BE49-F238E27FC236}">
                <a16:creationId xmlns:a16="http://schemas.microsoft.com/office/drawing/2014/main" id="{6310E442-0EF1-B654-8C68-9371FC9346CD}"/>
              </a:ext>
            </a:extLst>
          </p:cNvPr>
          <p:cNvSpPr txBox="1"/>
          <p:nvPr/>
        </p:nvSpPr>
        <p:spPr>
          <a:xfrm>
            <a:off x="439865" y="1360529"/>
            <a:ext cx="3622181" cy="4555093"/>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smtClean="0">
                <a:solidFill>
                  <a:schemeClr val="bg1"/>
                </a:solidFill>
                <a:ea typeface="+mn-lt"/>
                <a:cs typeface="+mn-lt"/>
              </a:rPr>
              <a:t>Teachers identified </a:t>
            </a:r>
            <a:r>
              <a:rPr lang="en-US" sz="1400" dirty="0">
                <a:solidFill>
                  <a:schemeClr val="bg1"/>
                </a:solidFill>
                <a:ea typeface="+mn-lt"/>
                <a:cs typeface="+mn-lt"/>
              </a:rPr>
              <a:t>that they </a:t>
            </a:r>
            <a:r>
              <a:rPr lang="en-US" sz="1400" dirty="0" smtClean="0">
                <a:solidFill>
                  <a:schemeClr val="bg1"/>
                </a:solidFill>
                <a:ea typeface="+mn-lt"/>
                <a:cs typeface="+mn-lt"/>
              </a:rPr>
              <a:t>would like more clarity on how to target data collection </a:t>
            </a:r>
            <a:r>
              <a:rPr lang="en-US" sz="1400" dirty="0">
                <a:solidFill>
                  <a:schemeClr val="bg1"/>
                </a:solidFill>
                <a:ea typeface="+mn-lt"/>
                <a:cs typeface="+mn-lt"/>
              </a:rPr>
              <a:t>/</a:t>
            </a:r>
            <a:r>
              <a:rPr lang="en-US" sz="1400" dirty="0" smtClean="0">
                <a:solidFill>
                  <a:schemeClr val="bg1"/>
                </a:solidFill>
                <a:ea typeface="+mn-lt"/>
                <a:cs typeface="+mn-lt"/>
              </a:rPr>
              <a:t>evidence </a:t>
            </a:r>
            <a:r>
              <a:rPr lang="en-US" sz="1400" dirty="0">
                <a:solidFill>
                  <a:schemeClr val="bg1"/>
                </a:solidFill>
                <a:ea typeface="+mn-lt"/>
                <a:cs typeface="+mn-lt"/>
              </a:rPr>
              <a:t>of </a:t>
            </a:r>
            <a:r>
              <a:rPr lang="en-US" sz="1400" dirty="0" smtClean="0">
                <a:solidFill>
                  <a:schemeClr val="bg1"/>
                </a:solidFill>
                <a:ea typeface="+mn-lt"/>
                <a:cs typeface="+mn-lt"/>
              </a:rPr>
              <a:t>learning</a:t>
            </a:r>
            <a:r>
              <a:rPr lang="en-US" sz="1400" dirty="0">
                <a:solidFill>
                  <a:schemeClr val="bg1"/>
                </a:solidFill>
                <a:ea typeface="+mn-lt"/>
                <a:cs typeface="+mn-lt"/>
              </a:rPr>
              <a:t> </a:t>
            </a:r>
            <a:r>
              <a:rPr lang="en-US" sz="1400" dirty="0" smtClean="0">
                <a:solidFill>
                  <a:schemeClr val="bg1"/>
                </a:solidFill>
                <a:ea typeface="+mn-lt"/>
                <a:cs typeface="+mn-lt"/>
              </a:rPr>
              <a:t> to </a:t>
            </a:r>
            <a:r>
              <a:rPr lang="en-US" sz="1400" dirty="0">
                <a:solidFill>
                  <a:schemeClr val="bg1"/>
                </a:solidFill>
                <a:ea typeface="+mn-lt"/>
                <a:cs typeface="+mn-lt"/>
              </a:rPr>
              <a:t>support the School Success Plan goals.  Opportunities to share evidence of learning and discuss ways to actively include students in formative assessment </a:t>
            </a:r>
            <a:r>
              <a:rPr lang="en-US" sz="1400" dirty="0" smtClean="0">
                <a:solidFill>
                  <a:schemeClr val="bg1"/>
                </a:solidFill>
                <a:ea typeface="+mn-lt"/>
                <a:cs typeface="+mn-lt"/>
              </a:rPr>
              <a:t>were hindered by frequent staff and student </a:t>
            </a:r>
            <a:r>
              <a:rPr lang="en-US" sz="1400" dirty="0">
                <a:solidFill>
                  <a:schemeClr val="bg1"/>
                </a:solidFill>
                <a:ea typeface="+mn-lt"/>
                <a:cs typeface="+mn-lt"/>
              </a:rPr>
              <a:t>absences </a:t>
            </a:r>
            <a:r>
              <a:rPr lang="en-US" sz="1400" dirty="0" smtClean="0">
                <a:solidFill>
                  <a:schemeClr val="bg1"/>
                </a:solidFill>
                <a:ea typeface="+mn-lt"/>
                <a:cs typeface="+mn-lt"/>
              </a:rPr>
              <a:t>making gaining </a:t>
            </a:r>
            <a:r>
              <a:rPr lang="en-US" sz="1400" dirty="0">
                <a:solidFill>
                  <a:schemeClr val="bg1"/>
                </a:solidFill>
                <a:ea typeface="+mn-lt"/>
                <a:cs typeface="+mn-lt"/>
              </a:rPr>
              <a:t>traction difficult.</a:t>
            </a:r>
            <a:endParaRPr lang="en-US" sz="1400" dirty="0">
              <a:solidFill>
                <a:schemeClr val="bg1"/>
              </a:solidFill>
              <a:cs typeface="Calibri"/>
            </a:endParaRPr>
          </a:p>
          <a:p>
            <a:endParaRPr lang="en-US" sz="1400" dirty="0">
              <a:solidFill>
                <a:schemeClr val="bg1"/>
              </a:solidFill>
              <a:ea typeface="+mn-lt"/>
              <a:cs typeface="+mn-lt"/>
            </a:endParaRPr>
          </a:p>
          <a:p>
            <a:r>
              <a:rPr lang="en-US" sz="1400" dirty="0" smtClean="0">
                <a:solidFill>
                  <a:schemeClr val="bg1"/>
                </a:solidFill>
                <a:ea typeface="+mn-lt"/>
                <a:cs typeface="+mn-lt"/>
              </a:rPr>
              <a:t>During the </a:t>
            </a:r>
            <a:r>
              <a:rPr lang="en-US" sz="1400" dirty="0">
                <a:solidFill>
                  <a:schemeClr val="bg1"/>
                </a:solidFill>
                <a:ea typeface="+mn-lt"/>
                <a:cs typeface="+mn-lt"/>
              </a:rPr>
              <a:t>spring </a:t>
            </a:r>
            <a:r>
              <a:rPr lang="en-US" sz="1400" dirty="0" smtClean="0">
                <a:solidFill>
                  <a:schemeClr val="bg1"/>
                </a:solidFill>
                <a:ea typeface="+mn-lt"/>
                <a:cs typeface="+mn-lt"/>
              </a:rPr>
              <a:t>data analysis, </a:t>
            </a:r>
            <a:r>
              <a:rPr lang="en-US" sz="1400" dirty="0">
                <a:solidFill>
                  <a:schemeClr val="bg1"/>
                </a:solidFill>
                <a:ea typeface="+mn-lt"/>
                <a:cs typeface="+mn-lt"/>
              </a:rPr>
              <a:t>teachers noticed that 2021-22 literacy and numeracy strategies did not result in expected outcomes. </a:t>
            </a:r>
            <a:r>
              <a:rPr lang="en-US" sz="1400" dirty="0" smtClean="0">
                <a:solidFill>
                  <a:schemeClr val="bg1"/>
                </a:solidFill>
                <a:ea typeface="+mn-lt"/>
                <a:cs typeface="+mn-lt"/>
              </a:rPr>
              <a:t>(See previous data slides)</a:t>
            </a:r>
          </a:p>
          <a:p>
            <a:endParaRPr lang="en-US" sz="1400" dirty="0">
              <a:solidFill>
                <a:schemeClr val="bg1"/>
              </a:solidFill>
              <a:ea typeface="+mn-lt"/>
              <a:cs typeface="+mn-lt"/>
            </a:endParaRPr>
          </a:p>
          <a:p>
            <a:r>
              <a:rPr lang="en-US" sz="1400" dirty="0" smtClean="0">
                <a:solidFill>
                  <a:schemeClr val="bg1"/>
                </a:solidFill>
                <a:ea typeface="+mn-lt"/>
                <a:cs typeface="+mn-lt"/>
              </a:rPr>
              <a:t>Teachers wonder if there is a school wide focus on intentional use of formative assessment to </a:t>
            </a:r>
            <a:r>
              <a:rPr lang="en-US" sz="1400" dirty="0">
                <a:solidFill>
                  <a:schemeClr val="bg1"/>
                </a:solidFill>
                <a:cs typeface="Calibri"/>
              </a:rPr>
              <a:t>identify learning needs and adjust teaching accordingly</a:t>
            </a:r>
            <a:r>
              <a:rPr lang="en-US" sz="1400" dirty="0" smtClean="0">
                <a:solidFill>
                  <a:schemeClr val="bg1"/>
                </a:solidFill>
                <a:ea typeface="+mn-lt"/>
                <a:cs typeface="+mn-lt"/>
              </a:rPr>
              <a:t>, will student achievement improve?</a:t>
            </a:r>
          </a:p>
          <a:p>
            <a:endParaRPr lang="en-US" sz="1400" dirty="0">
              <a:solidFill>
                <a:schemeClr val="bg1"/>
              </a:solidFill>
              <a:cs typeface="Calibri"/>
            </a:endParaRPr>
          </a:p>
          <a:p>
            <a:endParaRPr lang="en-US" sz="1000" dirty="0">
              <a:cs typeface="Calibri"/>
            </a:endParaRPr>
          </a:p>
        </p:txBody>
      </p:sp>
      <p:sp>
        <p:nvSpPr>
          <p:cNvPr id="4" name="TextBox 3">
            <a:extLst>
              <a:ext uri="{FF2B5EF4-FFF2-40B4-BE49-F238E27FC236}">
                <a16:creationId xmlns:a16="http://schemas.microsoft.com/office/drawing/2014/main" id="{C4611EC2-41E0-B5AA-837C-6425C1E8BEB8}"/>
              </a:ext>
            </a:extLst>
          </p:cNvPr>
          <p:cNvSpPr txBox="1"/>
          <p:nvPr/>
        </p:nvSpPr>
        <p:spPr>
          <a:xfrm>
            <a:off x="4927519" y="1363920"/>
            <a:ext cx="3286475" cy="4247317"/>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Research shows that "Student to teacher feedback is more important than teacher to student", and "effective feedback occurs when it is received </a:t>
            </a:r>
            <a:r>
              <a:rPr lang="en-US" b="1" dirty="0">
                <a:solidFill>
                  <a:schemeClr val="bg1"/>
                </a:solidFill>
              </a:rPr>
              <a:t>and acted upon</a:t>
            </a:r>
            <a:r>
              <a:rPr lang="en-US" dirty="0">
                <a:solidFill>
                  <a:schemeClr val="bg1"/>
                </a:solidFill>
              </a:rPr>
              <a:t>". Teachers will research and practice teaching themselves and students to "receive, interpret and use feedback" (Hattie &amp; Clarke, 2019)  through formative assessment  across </a:t>
            </a:r>
            <a:r>
              <a:rPr lang="en-US" dirty="0" smtClean="0">
                <a:solidFill>
                  <a:schemeClr val="bg1"/>
                </a:solidFill>
              </a:rPr>
              <a:t>targeted subject </a:t>
            </a:r>
            <a:r>
              <a:rPr lang="en-US" dirty="0">
                <a:solidFill>
                  <a:schemeClr val="bg1"/>
                </a:solidFill>
              </a:rPr>
              <a:t>areas to </a:t>
            </a:r>
            <a:r>
              <a:rPr lang="en-US" dirty="0" smtClean="0">
                <a:solidFill>
                  <a:schemeClr val="bg1"/>
                </a:solidFill>
              </a:rPr>
              <a:t>inform </a:t>
            </a:r>
            <a:r>
              <a:rPr lang="en-US" dirty="0">
                <a:solidFill>
                  <a:schemeClr val="bg1"/>
                </a:solidFill>
              </a:rPr>
              <a:t>their day-to-day instructional programming. </a:t>
            </a:r>
          </a:p>
        </p:txBody>
      </p:sp>
      <p:sp>
        <p:nvSpPr>
          <p:cNvPr id="5" name="TextBox 4">
            <a:extLst>
              <a:ext uri="{FF2B5EF4-FFF2-40B4-BE49-F238E27FC236}">
                <a16:creationId xmlns:a16="http://schemas.microsoft.com/office/drawing/2014/main" id="{30C7DF5E-CB00-0A00-4770-26617EE7A51A}"/>
              </a:ext>
            </a:extLst>
          </p:cNvPr>
          <p:cNvSpPr txBox="1"/>
          <p:nvPr/>
        </p:nvSpPr>
        <p:spPr>
          <a:xfrm>
            <a:off x="8578632" y="1366227"/>
            <a:ext cx="2743199" cy="2308324"/>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If teachers </a:t>
            </a:r>
            <a:r>
              <a:rPr lang="en-US" dirty="0">
                <a:solidFill>
                  <a:schemeClr val="bg1"/>
                </a:solidFill>
                <a:ea typeface="+mn-lt"/>
                <a:cs typeface="+mn-lt"/>
              </a:rPr>
              <a:t>p</a:t>
            </a:r>
            <a:r>
              <a:rPr lang="en-US" dirty="0" smtClean="0">
                <a:solidFill>
                  <a:schemeClr val="bg1"/>
                </a:solidFill>
                <a:ea typeface="+mn-lt"/>
                <a:cs typeface="+mn-lt"/>
              </a:rPr>
              <a:t>articipate in monthly learning about and practice of formative assessment, will they report feeling more confident in interpreting feedback to inform programming?</a:t>
            </a:r>
            <a:endParaRPr lang="en-US" dirty="0">
              <a:solidFill>
                <a:schemeClr val="bg1"/>
              </a:solidFill>
              <a:cs typeface="Calibri"/>
            </a:endParaRPr>
          </a:p>
        </p:txBody>
      </p:sp>
    </p:spTree>
    <p:extLst>
      <p:ext uri="{BB962C8B-B14F-4D97-AF65-F5344CB8AC3E}">
        <p14:creationId xmlns:p14="http://schemas.microsoft.com/office/powerpoint/2010/main" val="382321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dirty="0" smtClean="0">
                <a:solidFill>
                  <a:schemeClr val="bg1"/>
                </a:solidFill>
              </a:rPr>
              <a:t>21</a:t>
            </a:fld>
            <a:endParaRPr lang="en-US" sz="1600" b="1">
              <a:solidFill>
                <a:schemeClr val="bg1"/>
              </a:solidFill>
            </a:endParaRPr>
          </a:p>
        </p:txBody>
      </p:sp>
      <p:sp>
        <p:nvSpPr>
          <p:cNvPr id="2" name="TextBox 1">
            <a:extLst>
              <a:ext uri="{FF2B5EF4-FFF2-40B4-BE49-F238E27FC236}">
                <a16:creationId xmlns:a16="http://schemas.microsoft.com/office/drawing/2014/main" id="{B97BA1D1-A827-2C38-0EE5-01C3C7C6C35F}"/>
              </a:ext>
            </a:extLst>
          </p:cNvPr>
          <p:cNvSpPr txBox="1"/>
          <p:nvPr/>
        </p:nvSpPr>
        <p:spPr>
          <a:xfrm>
            <a:off x="8708674" y="3669467"/>
            <a:ext cx="179775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smtClean="0">
                <a:solidFill>
                  <a:schemeClr val="bg1"/>
                </a:solidFill>
                <a:ea typeface="+mn-lt"/>
                <a:cs typeface="+mn-lt"/>
              </a:rPr>
              <a:t>-</a:t>
            </a:r>
            <a:r>
              <a:rPr lang="en-US" sz="1000" dirty="0" smtClean="0">
                <a:solidFill>
                  <a:schemeClr val="bg1"/>
                </a:solidFill>
                <a:ea typeface="+mn-lt"/>
                <a:cs typeface="+mn-lt"/>
              </a:rPr>
              <a:t>Monthly </a:t>
            </a:r>
            <a:r>
              <a:rPr lang="en-US" sz="1000" dirty="0">
                <a:solidFill>
                  <a:schemeClr val="bg1"/>
                </a:solidFill>
                <a:ea typeface="+mn-lt"/>
                <a:cs typeface="+mn-lt"/>
              </a:rPr>
              <a:t>staff meetings </a:t>
            </a:r>
            <a:r>
              <a:rPr lang="en-US" sz="1000" dirty="0" smtClean="0">
                <a:ea typeface="+mn-lt"/>
                <a:cs typeface="+mn-lt"/>
              </a:rPr>
              <a:t>-District Literacy &amp; Numeracy VPs</a:t>
            </a:r>
          </a:p>
          <a:p>
            <a:r>
              <a:rPr lang="en-US" sz="1000" dirty="0" smtClean="0">
                <a:solidFill>
                  <a:schemeClr val="bg1"/>
                </a:solidFill>
                <a:ea typeface="+mn-lt"/>
                <a:cs typeface="+mn-lt"/>
              </a:rPr>
              <a:t>Instructional Rounds</a:t>
            </a:r>
            <a:endParaRPr lang="en-US" sz="1000" dirty="0" smtClean="0">
              <a:solidFill>
                <a:srgbClr val="FFFFFF"/>
              </a:solidFill>
              <a:ea typeface="+mn-lt"/>
              <a:cs typeface="+mn-lt"/>
            </a:endParaRPr>
          </a:p>
          <a:p>
            <a:r>
              <a:rPr lang="en-US" sz="1000" dirty="0">
                <a:solidFill>
                  <a:srgbClr val="FFFFFF"/>
                </a:solidFill>
                <a:ea typeface="+mn-lt"/>
                <a:cs typeface="+mn-lt"/>
                <a:hlinkClick r:id="rId3"/>
              </a:rPr>
              <a:t>https://</a:t>
            </a:r>
            <a:r>
              <a:rPr lang="en-US" sz="1000" dirty="0" smtClean="0">
                <a:solidFill>
                  <a:srgbClr val="FFFFFF"/>
                </a:solidFill>
                <a:ea typeface="+mn-lt"/>
                <a:cs typeface="+mn-lt"/>
                <a:hlinkClick r:id="rId3"/>
              </a:rPr>
              <a:t>www.dylanwiliam.org/Dylan_Wiliams_website/Welcome.html</a:t>
            </a:r>
            <a:endParaRPr lang="en-US" sz="1000" dirty="0">
              <a:ea typeface="+mn-lt"/>
              <a:cs typeface="+mn-lt"/>
            </a:endParaRPr>
          </a:p>
          <a:p>
            <a:r>
              <a:rPr lang="en-US" sz="1000" i="1" dirty="0" smtClean="0">
                <a:solidFill>
                  <a:schemeClr val="bg1"/>
                </a:solidFill>
                <a:ea typeface="+mn-lt"/>
                <a:cs typeface="+mn-lt"/>
              </a:rPr>
              <a:t>Visible </a:t>
            </a:r>
            <a:r>
              <a:rPr lang="en-US" sz="1000" i="1" dirty="0">
                <a:solidFill>
                  <a:schemeClr val="bg1"/>
                </a:solidFill>
                <a:ea typeface="+mn-lt"/>
                <a:cs typeface="+mn-lt"/>
              </a:rPr>
              <a:t>Learning </a:t>
            </a:r>
            <a:r>
              <a:rPr lang="en-US" sz="1000" i="1" dirty="0" smtClean="0">
                <a:solidFill>
                  <a:schemeClr val="bg1"/>
                </a:solidFill>
                <a:ea typeface="+mn-lt"/>
                <a:cs typeface="+mn-lt"/>
              </a:rPr>
              <a:t>Feedback - H</a:t>
            </a:r>
            <a:r>
              <a:rPr lang="en-US" sz="1000" dirty="0" smtClean="0">
                <a:solidFill>
                  <a:schemeClr val="bg1"/>
                </a:solidFill>
                <a:ea typeface="+mn-lt"/>
                <a:cs typeface="+mn-lt"/>
              </a:rPr>
              <a:t>attie </a:t>
            </a:r>
            <a:r>
              <a:rPr lang="en-US" sz="1000" dirty="0">
                <a:solidFill>
                  <a:schemeClr val="bg1"/>
                </a:solidFill>
                <a:ea typeface="+mn-lt"/>
                <a:cs typeface="+mn-lt"/>
              </a:rPr>
              <a:t>&amp; Clarke</a:t>
            </a:r>
          </a:p>
          <a:p>
            <a:r>
              <a:rPr lang="en-US" sz="1000" i="1" dirty="0">
                <a:ea typeface="+mn-lt"/>
                <a:cs typeface="+mn-lt"/>
              </a:rPr>
              <a:t>This is Disciplinary Literacy –</a:t>
            </a:r>
            <a:r>
              <a:rPr lang="en-US" sz="1000" dirty="0">
                <a:ea typeface="+mn-lt"/>
                <a:cs typeface="+mn-lt"/>
              </a:rPr>
              <a:t> </a:t>
            </a:r>
            <a:r>
              <a:rPr lang="en-US" sz="1000" dirty="0" err="1">
                <a:ea typeface="+mn-lt"/>
                <a:cs typeface="+mn-lt"/>
              </a:rPr>
              <a:t>Cossett</a:t>
            </a:r>
            <a:r>
              <a:rPr lang="en-US" sz="1000" dirty="0">
                <a:ea typeface="+mn-lt"/>
                <a:cs typeface="+mn-lt"/>
              </a:rPr>
              <a:t> Lent</a:t>
            </a:r>
          </a:p>
          <a:p>
            <a:r>
              <a:rPr lang="en-US" sz="1000" i="1" dirty="0">
                <a:solidFill>
                  <a:schemeClr val="bg1"/>
                </a:solidFill>
                <a:ea typeface="+mn-lt"/>
                <a:cs typeface="+mn-lt"/>
              </a:rPr>
              <a:t>Building Thinking Classrooms in Mathematics-</a:t>
            </a:r>
            <a:r>
              <a:rPr lang="en-US" sz="1000" dirty="0">
                <a:solidFill>
                  <a:schemeClr val="bg1"/>
                </a:solidFill>
                <a:ea typeface="+mn-lt"/>
                <a:cs typeface="+mn-lt"/>
              </a:rPr>
              <a:t>-</a:t>
            </a:r>
            <a:r>
              <a:rPr lang="en-US" sz="1000" dirty="0" err="1">
                <a:solidFill>
                  <a:schemeClr val="bg1"/>
                </a:solidFill>
                <a:ea typeface="+mn-lt"/>
                <a:cs typeface="+mn-lt"/>
              </a:rPr>
              <a:t>Liljedahl</a:t>
            </a:r>
            <a:endParaRPr lang="en-US" sz="1000" dirty="0">
              <a:solidFill>
                <a:schemeClr val="bg1"/>
              </a:solidFill>
              <a:ea typeface="+mn-lt"/>
              <a:cs typeface="+mn-lt"/>
            </a:endParaRPr>
          </a:p>
          <a:p>
            <a:pPr algn="l"/>
            <a:endParaRPr lang="en-US" sz="1000" dirty="0">
              <a:cs typeface="Calibri"/>
            </a:endParaRPr>
          </a:p>
        </p:txBody>
      </p:sp>
      <p:sp>
        <p:nvSpPr>
          <p:cNvPr id="4" name="TextBox 3">
            <a:extLst>
              <a:ext uri="{FF2B5EF4-FFF2-40B4-BE49-F238E27FC236}">
                <a16:creationId xmlns:a16="http://schemas.microsoft.com/office/drawing/2014/main" id="{1EAE3086-C4B2-9635-B464-735092E9E75D}"/>
              </a:ext>
            </a:extLst>
          </p:cNvPr>
          <p:cNvSpPr txBox="1"/>
          <p:nvPr/>
        </p:nvSpPr>
        <p:spPr>
          <a:xfrm>
            <a:off x="6939845" y="3778955"/>
            <a:ext cx="1797755"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ea typeface="+mn-lt"/>
                <a:cs typeface="+mn-lt"/>
              </a:rPr>
              <a:t>Research and identify elements of effective feedback culture </a:t>
            </a:r>
            <a:endParaRPr lang="en-US" sz="1000" dirty="0">
              <a:solidFill>
                <a:schemeClr val="bg1"/>
              </a:solidFill>
              <a:cs typeface="Calibri"/>
            </a:endParaRPr>
          </a:p>
          <a:p>
            <a:r>
              <a:rPr lang="en-US" sz="1000" dirty="0">
                <a:cs typeface="Calibri"/>
              </a:rPr>
              <a:t>Research through professional literature to identify areas to adjust formative assessment feedback for optimum </a:t>
            </a:r>
            <a:r>
              <a:rPr lang="en-US" sz="1000" dirty="0" smtClean="0">
                <a:cs typeface="Calibri"/>
              </a:rPr>
              <a:t>results</a:t>
            </a:r>
            <a:endParaRPr lang="en-US" sz="1000" dirty="0">
              <a:solidFill>
                <a:schemeClr val="bg1"/>
              </a:solidFill>
              <a:cs typeface="Calibri"/>
            </a:endParaRPr>
          </a:p>
          <a:p>
            <a:r>
              <a:rPr lang="en-US" sz="1000" dirty="0">
                <a:solidFill>
                  <a:schemeClr val="bg1"/>
                </a:solidFill>
                <a:cs typeface="Calibri"/>
              </a:rPr>
              <a:t>PD opportunities to review student assessment opportunities and identify evidence of learning </a:t>
            </a:r>
          </a:p>
        </p:txBody>
      </p:sp>
      <p:sp>
        <p:nvSpPr>
          <p:cNvPr id="5" name="TextBox 4">
            <a:extLst>
              <a:ext uri="{FF2B5EF4-FFF2-40B4-BE49-F238E27FC236}">
                <a16:creationId xmlns:a16="http://schemas.microsoft.com/office/drawing/2014/main" id="{1DBCA25D-83B5-AF99-C20A-E5C6BC48F221}"/>
              </a:ext>
            </a:extLst>
          </p:cNvPr>
          <p:cNvSpPr txBox="1"/>
          <p:nvPr/>
        </p:nvSpPr>
        <p:spPr>
          <a:xfrm>
            <a:off x="5241219" y="3865385"/>
            <a:ext cx="1663699"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rPr>
              <a:t>Aug PD days for research and first strategy for </a:t>
            </a:r>
            <a:r>
              <a:rPr lang="en-US" sz="1000" dirty="0" smtClean="0">
                <a:solidFill>
                  <a:schemeClr val="bg1"/>
                </a:solidFill>
              </a:rPr>
              <a:t>implementation</a:t>
            </a:r>
          </a:p>
          <a:p>
            <a:endParaRPr lang="en-US" sz="1000" dirty="0" smtClean="0">
              <a:solidFill>
                <a:schemeClr val="bg1"/>
              </a:solidFill>
              <a:ea typeface="+mn-lt"/>
              <a:cs typeface="+mn-lt"/>
            </a:endParaRPr>
          </a:p>
          <a:p>
            <a:r>
              <a:rPr lang="en-US" sz="1000" dirty="0" smtClean="0">
                <a:solidFill>
                  <a:schemeClr val="bg1"/>
                </a:solidFill>
                <a:ea typeface="+mn-lt"/>
                <a:cs typeface="+mn-lt"/>
              </a:rPr>
              <a:t>Every </a:t>
            </a:r>
            <a:r>
              <a:rPr lang="en-US" sz="1000" dirty="0">
                <a:solidFill>
                  <a:schemeClr val="bg1"/>
                </a:solidFill>
                <a:ea typeface="+mn-lt"/>
                <a:cs typeface="+mn-lt"/>
              </a:rPr>
              <a:t>6-8 weeks </a:t>
            </a:r>
            <a:r>
              <a:rPr lang="en-US" sz="1000" dirty="0" smtClean="0">
                <a:solidFill>
                  <a:schemeClr val="bg1"/>
                </a:solidFill>
                <a:ea typeface="+mn-lt"/>
                <a:cs typeface="+mn-lt"/>
              </a:rPr>
              <a:t>share, review, research, adjust</a:t>
            </a:r>
            <a:endParaRPr lang="en-US" sz="1000" dirty="0">
              <a:solidFill>
                <a:schemeClr val="bg1"/>
              </a:solidFill>
              <a:ea typeface="+mn-lt"/>
              <a:cs typeface="+mn-lt"/>
            </a:endParaRPr>
          </a:p>
          <a:p>
            <a:endParaRPr lang="en-US" sz="1000" dirty="0">
              <a:solidFill>
                <a:schemeClr val="bg1"/>
              </a:solidFill>
            </a:endParaRPr>
          </a:p>
          <a:p>
            <a:endParaRPr lang="en-US" sz="1000" dirty="0">
              <a:solidFill>
                <a:schemeClr val="bg1"/>
              </a:solidFill>
              <a:cs typeface="Calibri"/>
            </a:endParaRPr>
          </a:p>
          <a:p>
            <a:r>
              <a:rPr lang="en-US" sz="1000" dirty="0">
                <a:solidFill>
                  <a:schemeClr val="bg1"/>
                </a:solidFill>
                <a:cs typeface="Calibri"/>
              </a:rPr>
              <a:t>Fall and Spring district and provincial assessments</a:t>
            </a:r>
          </a:p>
          <a:p>
            <a:endParaRPr lang="en-US" sz="1000" dirty="0">
              <a:solidFill>
                <a:schemeClr val="bg1"/>
              </a:solidFill>
              <a:cs typeface="Calibri"/>
            </a:endParaRPr>
          </a:p>
          <a:p>
            <a:endParaRPr lang="en-US" sz="1000" dirty="0">
              <a:solidFill>
                <a:schemeClr val="bg1"/>
              </a:solidFill>
              <a:cs typeface="Calibri"/>
            </a:endParaRPr>
          </a:p>
          <a:p>
            <a:endParaRPr lang="en-US" sz="1000" dirty="0">
              <a:solidFill>
                <a:schemeClr val="bg1"/>
              </a:solidFill>
              <a:cs typeface="Calibri"/>
            </a:endParaRPr>
          </a:p>
        </p:txBody>
      </p:sp>
      <p:sp>
        <p:nvSpPr>
          <p:cNvPr id="6" name="TextBox 5">
            <a:extLst>
              <a:ext uri="{FF2B5EF4-FFF2-40B4-BE49-F238E27FC236}">
                <a16:creationId xmlns:a16="http://schemas.microsoft.com/office/drawing/2014/main" id="{E472C957-FECD-2A93-F930-885A79147F07}"/>
              </a:ext>
            </a:extLst>
          </p:cNvPr>
          <p:cNvSpPr txBox="1"/>
          <p:nvPr/>
        </p:nvSpPr>
        <p:spPr>
          <a:xfrm>
            <a:off x="3507317" y="3867149"/>
            <a:ext cx="166369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dirty="0">
              <a:solidFill>
                <a:schemeClr val="bg1"/>
              </a:solidFill>
              <a:cs typeface="Calibri"/>
            </a:endParaRPr>
          </a:p>
          <a:p>
            <a:r>
              <a:rPr lang="en-US" sz="1000" dirty="0" smtClean="0">
                <a:solidFill>
                  <a:schemeClr val="bg1"/>
                </a:solidFill>
                <a:cs typeface="Calibri"/>
              </a:rPr>
              <a:t>All teachers report using formative assessment feedback routinely every day on teacher survey</a:t>
            </a:r>
            <a:endParaRPr lang="en-US" sz="1000" dirty="0">
              <a:solidFill>
                <a:schemeClr val="bg1"/>
              </a:solidFill>
              <a:cs typeface="Calibri"/>
            </a:endParaRPr>
          </a:p>
        </p:txBody>
      </p:sp>
      <p:sp>
        <p:nvSpPr>
          <p:cNvPr id="7" name="TextBox 6">
            <a:extLst>
              <a:ext uri="{FF2B5EF4-FFF2-40B4-BE49-F238E27FC236}">
                <a16:creationId xmlns:a16="http://schemas.microsoft.com/office/drawing/2014/main" id="{C7B0BABD-6B57-107A-2D63-9E50E72657A7}"/>
              </a:ext>
            </a:extLst>
          </p:cNvPr>
          <p:cNvSpPr txBox="1"/>
          <p:nvPr/>
        </p:nvSpPr>
        <p:spPr>
          <a:xfrm>
            <a:off x="1702859" y="3777190"/>
            <a:ext cx="165664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smtClean="0">
                <a:solidFill>
                  <a:schemeClr val="bg1"/>
                </a:solidFill>
                <a:cs typeface="Calibri"/>
              </a:rPr>
              <a:t>Teacher reflective question pre-survey</a:t>
            </a:r>
          </a:p>
          <a:p>
            <a:endParaRPr lang="en-US" sz="900" dirty="0">
              <a:solidFill>
                <a:schemeClr val="bg1"/>
              </a:solidFill>
              <a:cs typeface="Calibri"/>
            </a:endParaRPr>
          </a:p>
          <a:p>
            <a:r>
              <a:rPr lang="en-US" sz="900" dirty="0" smtClean="0">
                <a:solidFill>
                  <a:schemeClr val="bg1"/>
                </a:solidFill>
                <a:cs typeface="Calibri"/>
              </a:rPr>
              <a:t>Monthly reflective questions</a:t>
            </a:r>
          </a:p>
          <a:p>
            <a:endParaRPr lang="en-US" sz="900" dirty="0">
              <a:solidFill>
                <a:schemeClr val="bg1"/>
              </a:solidFill>
              <a:cs typeface="Calibri"/>
            </a:endParaRPr>
          </a:p>
          <a:p>
            <a:r>
              <a:rPr lang="en-US" sz="900" dirty="0" smtClean="0">
                <a:solidFill>
                  <a:schemeClr val="bg1"/>
                </a:solidFill>
                <a:cs typeface="Calibri"/>
              </a:rPr>
              <a:t>August</a:t>
            </a:r>
            <a:r>
              <a:rPr lang="en-US" sz="900" dirty="0">
                <a:solidFill>
                  <a:schemeClr val="bg1"/>
                </a:solidFill>
                <a:cs typeface="Calibri"/>
              </a:rPr>
              <a:t>  - late Sept research and collaborative planning</a:t>
            </a:r>
          </a:p>
          <a:p>
            <a:endParaRPr lang="en-US" sz="900" dirty="0">
              <a:solidFill>
                <a:schemeClr val="bg1"/>
              </a:solidFill>
              <a:ea typeface="+mn-lt"/>
              <a:cs typeface="+mn-lt"/>
            </a:endParaRPr>
          </a:p>
          <a:p>
            <a:r>
              <a:rPr lang="en-US" sz="900" dirty="0">
                <a:solidFill>
                  <a:schemeClr val="bg1"/>
                </a:solidFill>
                <a:ea typeface="+mn-lt"/>
                <a:cs typeface="+mn-lt"/>
              </a:rPr>
              <a:t>Oct-June Every second or third week, teacher connect time at staff meeting  to evaluate process</a:t>
            </a:r>
          </a:p>
          <a:p>
            <a:endParaRPr lang="en-US" sz="900" dirty="0">
              <a:ea typeface="+mn-lt"/>
              <a:cs typeface="+mn-lt"/>
            </a:endParaRPr>
          </a:p>
          <a:p>
            <a:endParaRPr lang="en-US" sz="900" dirty="0">
              <a:cs typeface="Calibri"/>
            </a:endParaRPr>
          </a:p>
        </p:txBody>
      </p:sp>
    </p:spTree>
    <p:extLst>
      <p:ext uri="{BB962C8B-B14F-4D97-AF65-F5344CB8AC3E}">
        <p14:creationId xmlns:p14="http://schemas.microsoft.com/office/powerpoint/2010/main" val="14025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a:solidFill>
                <a:schemeClr val="bg1"/>
              </a:solidFill>
            </a:endParaRPr>
          </a:p>
        </p:txBody>
      </p:sp>
      <p:sp>
        <p:nvSpPr>
          <p:cNvPr id="2" name="TextBox 1"/>
          <p:cNvSpPr txBox="1"/>
          <p:nvPr/>
        </p:nvSpPr>
        <p:spPr>
          <a:xfrm>
            <a:off x="1019908" y="3430954"/>
            <a:ext cx="2762738" cy="1631216"/>
          </a:xfrm>
          <a:prstGeom prst="rect">
            <a:avLst/>
          </a:prstGeom>
          <a:noFill/>
        </p:spPr>
        <p:txBody>
          <a:bodyPr wrap="square" lIns="91440" tIns="45720" rIns="91440" bIns="45720" rtlCol="0" anchor="t">
            <a:spAutoFit/>
          </a:bodyPr>
          <a:lstStyle/>
          <a:p>
            <a:pPr algn="ctr"/>
            <a:r>
              <a:rPr lang="en-US" sz="2000" dirty="0">
                <a:latin typeface="Calibri"/>
                <a:cs typeface="Calibri"/>
              </a:rPr>
              <a:t>Admin – </a:t>
            </a:r>
            <a:r>
              <a:rPr lang="en-US" sz="2000" dirty="0" smtClean="0">
                <a:latin typeface="Calibri"/>
                <a:cs typeface="Calibri"/>
              </a:rPr>
              <a:t>1</a:t>
            </a:r>
          </a:p>
          <a:p>
            <a:pPr algn="ctr"/>
            <a:endParaRPr lang="en-US" sz="2000" dirty="0">
              <a:latin typeface="Calibri"/>
              <a:cs typeface="Calibri"/>
            </a:endParaRPr>
          </a:p>
          <a:p>
            <a:pPr algn="ctr"/>
            <a:r>
              <a:rPr lang="en-US" sz="2000" dirty="0">
                <a:latin typeface="Calibri"/>
                <a:cs typeface="Calibri"/>
              </a:rPr>
              <a:t>Support Staff – </a:t>
            </a:r>
            <a:r>
              <a:rPr lang="en-US" sz="2000" dirty="0" smtClean="0">
                <a:latin typeface="Calibri"/>
                <a:cs typeface="Calibri"/>
              </a:rPr>
              <a:t>9</a:t>
            </a:r>
          </a:p>
          <a:p>
            <a:pPr algn="ctr"/>
            <a:endParaRPr lang="en-US" sz="2000" dirty="0">
              <a:latin typeface="Calibri"/>
              <a:cs typeface="Calibri"/>
            </a:endParaRPr>
          </a:p>
          <a:p>
            <a:pPr algn="ctr"/>
            <a:r>
              <a:rPr lang="en-US" sz="2000" dirty="0">
                <a:latin typeface="Calibri"/>
                <a:cs typeface="Calibri"/>
              </a:rPr>
              <a:t>Teachers - 5</a:t>
            </a:r>
          </a:p>
        </p:txBody>
      </p:sp>
      <p:sp>
        <p:nvSpPr>
          <p:cNvPr id="4" name="TextBox 3"/>
          <p:cNvSpPr txBox="1"/>
          <p:nvPr/>
        </p:nvSpPr>
        <p:spPr>
          <a:xfrm>
            <a:off x="4119685" y="3213346"/>
            <a:ext cx="2961791" cy="1908215"/>
          </a:xfrm>
          <a:prstGeom prst="rect">
            <a:avLst/>
          </a:prstGeom>
          <a:noFill/>
          <a:ln>
            <a:solidFill>
              <a:schemeClr val="accent4"/>
            </a:solidFill>
          </a:ln>
        </p:spPr>
        <p:txBody>
          <a:bodyPr wrap="square" lIns="91440" tIns="45720" rIns="91440" bIns="45720" rtlCol="0" anchor="t">
            <a:spAutoFit/>
          </a:bodyPr>
          <a:lstStyle/>
          <a:p>
            <a:endParaRPr lang="en-US" dirty="0">
              <a:latin typeface="Cooper Black"/>
            </a:endParaRPr>
          </a:p>
          <a:p>
            <a:pPr algn="ctr"/>
            <a:r>
              <a:rPr lang="en-US" sz="2000" dirty="0">
                <a:latin typeface="Calibri"/>
                <a:cs typeface="Calibri"/>
              </a:rPr>
              <a:t>Students – </a:t>
            </a:r>
            <a:r>
              <a:rPr lang="en-US" sz="2000" dirty="0" smtClean="0">
                <a:latin typeface="Calibri"/>
                <a:cs typeface="Calibri"/>
              </a:rPr>
              <a:t>74</a:t>
            </a:r>
          </a:p>
          <a:p>
            <a:pPr algn="ctr"/>
            <a:endParaRPr lang="en-US" sz="2000" dirty="0">
              <a:latin typeface="Calibri"/>
              <a:cs typeface="Calibri"/>
            </a:endParaRPr>
          </a:p>
          <a:p>
            <a:pPr algn="ctr"/>
            <a:endParaRPr lang="en-US" sz="2000" dirty="0">
              <a:latin typeface="Calibri"/>
              <a:cs typeface="Calibri"/>
            </a:endParaRPr>
          </a:p>
          <a:p>
            <a:pPr algn="ctr"/>
            <a:r>
              <a:rPr lang="en-US" sz="2000" dirty="0">
                <a:latin typeface="Calibri"/>
                <a:cs typeface="Calibri"/>
              </a:rPr>
              <a:t>Indigenous </a:t>
            </a:r>
            <a:r>
              <a:rPr lang="en-US" sz="2000" dirty="0" smtClean="0">
                <a:latin typeface="Calibri"/>
                <a:cs typeface="Calibri"/>
              </a:rPr>
              <a:t>Students– 34</a:t>
            </a:r>
          </a:p>
          <a:p>
            <a:pPr algn="ctr"/>
            <a:endParaRPr lang="en-US" sz="2000" dirty="0">
              <a:latin typeface="Calibri"/>
              <a:cs typeface="Calibri"/>
            </a:endParaRPr>
          </a:p>
        </p:txBody>
      </p:sp>
      <p:sp>
        <p:nvSpPr>
          <p:cNvPr id="5" name="TextBox 4"/>
          <p:cNvSpPr txBox="1"/>
          <p:nvPr/>
        </p:nvSpPr>
        <p:spPr>
          <a:xfrm>
            <a:off x="7274473" y="3861841"/>
            <a:ext cx="3015761" cy="769441"/>
          </a:xfrm>
          <a:prstGeom prst="rect">
            <a:avLst/>
          </a:prstGeom>
          <a:noFill/>
        </p:spPr>
        <p:txBody>
          <a:bodyPr wrap="square" lIns="91440" tIns="45720" rIns="91440" bIns="45720" rtlCol="0" anchor="t">
            <a:spAutoFit/>
          </a:bodyPr>
          <a:lstStyle/>
          <a:p>
            <a:pPr algn="ctr"/>
            <a:r>
              <a:rPr lang="en-US" sz="2000" dirty="0">
                <a:latin typeface="Calibri"/>
                <a:cs typeface="Calibri"/>
              </a:rPr>
              <a:t>Kindergarten – Grade </a:t>
            </a:r>
            <a:r>
              <a:rPr lang="en-US" sz="2000" dirty="0" smtClean="0">
                <a:latin typeface="Calibri"/>
                <a:cs typeface="Calibri"/>
              </a:rPr>
              <a:t>7</a:t>
            </a:r>
          </a:p>
          <a:p>
            <a:pPr algn="ctr"/>
            <a:endParaRPr lang="en-US" sz="2400" dirty="0">
              <a:latin typeface="Calibri"/>
              <a:cs typeface="Calibri"/>
            </a:endParaRPr>
          </a:p>
        </p:txBody>
      </p:sp>
      <p:sp>
        <p:nvSpPr>
          <p:cNvPr id="9" name="TextBox 8">
            <a:extLst>
              <a:ext uri="{FF2B5EF4-FFF2-40B4-BE49-F238E27FC236}">
                <a16:creationId xmlns:a16="http://schemas.microsoft.com/office/drawing/2014/main" id="{5F37D91D-7ABC-88EB-8617-058B19224215}"/>
              </a:ext>
            </a:extLst>
          </p:cNvPr>
          <p:cNvSpPr txBox="1"/>
          <p:nvPr/>
        </p:nvSpPr>
        <p:spPr>
          <a:xfrm>
            <a:off x="5311894" y="84041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Roboto"/>
              </a:rPr>
              <a:t>2022-2023</a:t>
            </a:r>
            <a:r>
              <a:rPr lang="en-US" sz="3600" b="1" i="1" dirty="0">
                <a:latin typeface="Roboto"/>
              </a:rPr>
              <a:t> </a:t>
            </a:r>
            <a:endParaRPr lang="en-US" sz="3600" b="1" i="1" dirty="0">
              <a:latin typeface="Roboto"/>
              <a:cs typeface="Calibri"/>
            </a:endParaRPr>
          </a:p>
        </p:txBody>
      </p:sp>
      <p:pic>
        <p:nvPicPr>
          <p:cNvPr id="7" name="Picture 6"/>
          <p:cNvPicPr>
            <a:picLocks noChangeAspect="1"/>
          </p:cNvPicPr>
          <p:nvPr/>
        </p:nvPicPr>
        <p:blipFill>
          <a:blip r:embed="rId3"/>
          <a:stretch>
            <a:fillRect/>
          </a:stretch>
        </p:blipFill>
        <p:spPr>
          <a:xfrm>
            <a:off x="10211103" y="190599"/>
            <a:ext cx="1793791" cy="2238111"/>
          </a:xfrm>
          <a:prstGeom prst="rect">
            <a:avLst/>
          </a:prstGeom>
        </p:spPr>
      </p:pic>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a:solidFill>
                <a:schemeClr val="bg1"/>
              </a:solidFill>
            </a:endParaRPr>
          </a:p>
        </p:txBody>
      </p:sp>
      <p:sp>
        <p:nvSpPr>
          <p:cNvPr id="2" name="TextBox 1">
            <a:extLst>
              <a:ext uri="{FF2B5EF4-FFF2-40B4-BE49-F238E27FC236}">
                <a16:creationId xmlns:a16="http://schemas.microsoft.com/office/drawing/2014/main" id="{5E82CB75-80E7-0C7B-796E-7ACE7096FCB5}"/>
              </a:ext>
            </a:extLst>
          </p:cNvPr>
          <p:cNvSpPr txBox="1"/>
          <p:nvPr/>
        </p:nvSpPr>
        <p:spPr>
          <a:xfrm>
            <a:off x="201246" y="4548554"/>
            <a:ext cx="43551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Opportunity, equity, and success for ALL learners</a:t>
            </a:r>
            <a:endParaRPr lang="en-US" sz="2000">
              <a:cs typeface="Calibri"/>
            </a:endParaRPr>
          </a:p>
        </p:txBody>
      </p:sp>
      <p:sp>
        <p:nvSpPr>
          <p:cNvPr id="4" name="TextBox 3">
            <a:extLst>
              <a:ext uri="{FF2B5EF4-FFF2-40B4-BE49-F238E27FC236}">
                <a16:creationId xmlns:a16="http://schemas.microsoft.com/office/drawing/2014/main" id="{BD73BE6F-40AC-27AA-4BFC-DCAD78DE3F72}"/>
              </a:ext>
            </a:extLst>
          </p:cNvPr>
          <p:cNvSpPr txBox="1"/>
          <p:nvPr/>
        </p:nvSpPr>
        <p:spPr>
          <a:xfrm>
            <a:off x="158506" y="1233121"/>
            <a:ext cx="434535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chemeClr val="bg1"/>
                </a:solidFill>
              </a:rPr>
              <a:t>We collaborate in the pursuit of each student's success as knowledgeable, caring, resilient, and contributing members of a global </a:t>
            </a:r>
            <a:r>
              <a:rPr lang="en-US" sz="2000" dirty="0" smtClean="0">
                <a:solidFill>
                  <a:schemeClr val="bg1"/>
                </a:solidFill>
              </a:rPr>
              <a:t>community.</a:t>
            </a:r>
            <a:endParaRPr lang="en-US" sz="2000" dirty="0">
              <a:solidFill>
                <a:schemeClr val="bg1"/>
              </a:solidFill>
              <a:cs typeface="Calibri"/>
            </a:endParaRPr>
          </a:p>
        </p:txBody>
      </p:sp>
      <p:sp>
        <p:nvSpPr>
          <p:cNvPr id="5" name="TextBox 4">
            <a:extLst>
              <a:ext uri="{FF2B5EF4-FFF2-40B4-BE49-F238E27FC236}">
                <a16:creationId xmlns:a16="http://schemas.microsoft.com/office/drawing/2014/main" id="{29C4CA21-EE5F-06F0-7B81-E6F11BEFE3DA}"/>
              </a:ext>
            </a:extLst>
          </p:cNvPr>
          <p:cNvSpPr txBox="1"/>
          <p:nvPr/>
        </p:nvSpPr>
        <p:spPr>
          <a:xfrm>
            <a:off x="7090995" y="145073"/>
            <a:ext cx="4784969" cy="6001643"/>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t>Respect</a:t>
            </a:r>
            <a:endParaRPr lang="en-US" sz="1600" b="1">
              <a:cs typeface="Calibri"/>
            </a:endParaRPr>
          </a:p>
          <a:p>
            <a:r>
              <a:rPr lang="en-US" sz="1600">
                <a:cs typeface="Calibri"/>
              </a:rPr>
              <a:t>We foster respectful relationships that build trust, safety and well-being.</a:t>
            </a:r>
          </a:p>
          <a:p>
            <a:endParaRPr lang="en-US" sz="1600">
              <a:cs typeface="Calibri"/>
            </a:endParaRPr>
          </a:p>
          <a:p>
            <a:r>
              <a:rPr lang="en-US" sz="1600" b="1">
                <a:cs typeface="Calibri"/>
              </a:rPr>
              <a:t>Equity</a:t>
            </a:r>
          </a:p>
          <a:p>
            <a:r>
              <a:rPr lang="en-US" sz="1600">
                <a:cs typeface="Calibri"/>
              </a:rPr>
              <a:t>We strive to build learning environments that are equitable, </a:t>
            </a:r>
            <a:r>
              <a:rPr lang="en-US" sz="1600" err="1">
                <a:cs typeface="Calibri"/>
              </a:rPr>
              <a:t>honour</a:t>
            </a:r>
            <a:r>
              <a:rPr lang="en-US" sz="1600">
                <a:cs typeface="Calibri"/>
              </a:rPr>
              <a:t> diversity and inclusion, are safe, caring and healthy places to work and learn.</a:t>
            </a:r>
          </a:p>
          <a:p>
            <a:endParaRPr lang="en-US" sz="1600">
              <a:cs typeface="Calibri"/>
            </a:endParaRPr>
          </a:p>
          <a:p>
            <a:r>
              <a:rPr lang="en-US" sz="1600" b="1">
                <a:cs typeface="Calibri"/>
              </a:rPr>
              <a:t>Integrity</a:t>
            </a:r>
          </a:p>
          <a:p>
            <a:r>
              <a:rPr lang="en-US" sz="1600">
                <a:cs typeface="Calibri"/>
              </a:rPr>
              <a:t>We nurture a sense of self-awareness, responsibility and honesty to become environmental stewards and morally upright global citizens.</a:t>
            </a:r>
          </a:p>
          <a:p>
            <a:endParaRPr lang="en-US" sz="1600">
              <a:cs typeface="Calibri"/>
            </a:endParaRPr>
          </a:p>
          <a:p>
            <a:r>
              <a:rPr lang="en-US" sz="1600" b="1">
                <a:cs typeface="Calibri"/>
              </a:rPr>
              <a:t>Accountability</a:t>
            </a:r>
          </a:p>
          <a:p>
            <a:r>
              <a:rPr lang="en-US" sz="1600">
                <a:cs typeface="Calibri"/>
              </a:rPr>
              <a:t>We are accountable for ourselves, our students and our communities for professionalism, transparency and quality results.</a:t>
            </a:r>
          </a:p>
          <a:p>
            <a:endParaRPr lang="en-US" sz="1600">
              <a:cs typeface="Calibri"/>
            </a:endParaRPr>
          </a:p>
          <a:p>
            <a:r>
              <a:rPr lang="en-US" sz="1600" b="1">
                <a:cs typeface="Calibri"/>
              </a:rPr>
              <a:t>Innovation</a:t>
            </a:r>
          </a:p>
          <a:p>
            <a:r>
              <a:rPr lang="en-US" sz="1600">
                <a:cs typeface="Calibri"/>
              </a:rPr>
              <a:t>We create learning opportunities that are high quality, place-based, creative, and that encourage students to reach their full potential.</a:t>
            </a:r>
          </a:p>
          <a:p>
            <a:endParaRPr lang="en-US" sz="1600">
              <a:cs typeface="Calibri"/>
            </a:endParaRPr>
          </a:p>
        </p:txBody>
      </p:sp>
      <p:pic>
        <p:nvPicPr>
          <p:cNvPr id="7" name="Picture 7">
            <a:extLst>
              <a:ext uri="{FF2B5EF4-FFF2-40B4-BE49-F238E27FC236}">
                <a16:creationId xmlns:a16="http://schemas.microsoft.com/office/drawing/2014/main" id="{BE92FF58-3531-5155-C440-42708C26CECB}"/>
              </a:ext>
            </a:extLst>
          </p:cNvPr>
          <p:cNvPicPr>
            <a:picLocks noChangeAspect="1"/>
          </p:cNvPicPr>
          <p:nvPr/>
        </p:nvPicPr>
        <p:blipFill>
          <a:blip r:embed="rId3"/>
          <a:stretch>
            <a:fillRect/>
          </a:stretch>
        </p:blipFill>
        <p:spPr>
          <a:xfrm rot="5400000">
            <a:off x="4626708" y="1569915"/>
            <a:ext cx="2665046" cy="1998785"/>
          </a:xfrm>
          <a:prstGeom prst="rect">
            <a:avLst/>
          </a:prstGeom>
        </p:spPr>
      </p:pic>
      <p:pic>
        <p:nvPicPr>
          <p:cNvPr id="6" name="Picture 7" descr="A picture containing text, outdoor, sky, blue&#10;&#10;Description automatically generated">
            <a:extLst>
              <a:ext uri="{FF2B5EF4-FFF2-40B4-BE49-F238E27FC236}">
                <a16:creationId xmlns:a16="http://schemas.microsoft.com/office/drawing/2014/main" id="{2D533791-315B-64AE-4BB4-DEFE266DD301}"/>
              </a:ext>
            </a:extLst>
          </p:cNvPr>
          <p:cNvPicPr>
            <a:picLocks noChangeAspect="1"/>
          </p:cNvPicPr>
          <p:nvPr/>
        </p:nvPicPr>
        <p:blipFill>
          <a:blip r:embed="rId4"/>
          <a:stretch>
            <a:fillRect/>
          </a:stretch>
        </p:blipFill>
        <p:spPr>
          <a:xfrm>
            <a:off x="4773245" y="4227144"/>
            <a:ext cx="2235202" cy="1686171"/>
          </a:xfrm>
          <a:prstGeom prst="rect">
            <a:avLst/>
          </a:prstGeom>
        </p:spPr>
      </p:pic>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 name="TextBox 2">
            <a:extLst>
              <a:ext uri="{FF2B5EF4-FFF2-40B4-BE49-F238E27FC236}">
                <a16:creationId xmlns:a16="http://schemas.microsoft.com/office/drawing/2014/main" id="{B7C56CFC-7158-434D-AD10-F54B1B18572E}"/>
              </a:ext>
            </a:extLst>
          </p:cNvPr>
          <p:cNvSpPr txBox="1"/>
          <p:nvPr/>
        </p:nvSpPr>
        <p:spPr>
          <a:xfrm>
            <a:off x="7879703" y="3244334"/>
            <a:ext cx="2064398" cy="369332"/>
          </a:xfrm>
          <a:prstGeom prst="rect">
            <a:avLst/>
          </a:prstGeom>
          <a:noFill/>
        </p:spPr>
        <p:txBody>
          <a:bodyPr wrap="square" lIns="91440" tIns="45720" rIns="91440" bIns="45720" rtlCol="0" anchor="t">
            <a:spAutoFit/>
          </a:bodyPr>
          <a:lstStyle/>
          <a:p>
            <a:endParaRPr lang="en-US">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a:solidFill>
                <a:schemeClr val="bg1"/>
              </a:solidFill>
            </a:endParaRPr>
          </a:p>
        </p:txBody>
      </p:sp>
      <p:sp>
        <p:nvSpPr>
          <p:cNvPr id="4" name="TextBox 3">
            <a:extLst>
              <a:ext uri="{FF2B5EF4-FFF2-40B4-BE49-F238E27FC236}">
                <a16:creationId xmlns:a16="http://schemas.microsoft.com/office/drawing/2014/main" id="{ECF28180-B940-4F07-730E-A83638CB616E}"/>
              </a:ext>
            </a:extLst>
          </p:cNvPr>
          <p:cNvSpPr txBox="1"/>
          <p:nvPr/>
        </p:nvSpPr>
        <p:spPr>
          <a:xfrm>
            <a:off x="64477" y="816707"/>
            <a:ext cx="6406660"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Strategic Priority One</a:t>
            </a:r>
            <a:endParaRPr lang="en-US" b="1">
              <a:cs typeface="Calibri"/>
            </a:endParaRPr>
          </a:p>
        </p:txBody>
      </p:sp>
      <p:sp>
        <p:nvSpPr>
          <p:cNvPr id="6" name="TextBox 5">
            <a:extLst>
              <a:ext uri="{FF2B5EF4-FFF2-40B4-BE49-F238E27FC236}">
                <a16:creationId xmlns:a16="http://schemas.microsoft.com/office/drawing/2014/main" id="{26574246-11D2-B9DC-6961-04B90DE86A11}"/>
              </a:ext>
            </a:extLst>
          </p:cNvPr>
          <p:cNvSpPr txBox="1"/>
          <p:nvPr/>
        </p:nvSpPr>
        <p:spPr>
          <a:xfrm>
            <a:off x="3588116" y="2042135"/>
            <a:ext cx="2743199"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a:t>Equity and Inclusion</a:t>
            </a:r>
          </a:p>
        </p:txBody>
      </p:sp>
      <p:pic>
        <p:nvPicPr>
          <p:cNvPr id="7" name="Picture 8">
            <a:extLst>
              <a:ext uri="{FF2B5EF4-FFF2-40B4-BE49-F238E27FC236}">
                <a16:creationId xmlns:a16="http://schemas.microsoft.com/office/drawing/2014/main" id="{331ACE24-B11C-0C46-A671-C596EBE4E2BB}"/>
              </a:ext>
            </a:extLst>
          </p:cNvPr>
          <p:cNvPicPr>
            <a:picLocks noChangeAspect="1"/>
          </p:cNvPicPr>
          <p:nvPr/>
        </p:nvPicPr>
        <p:blipFill>
          <a:blip r:embed="rId3"/>
          <a:stretch>
            <a:fillRect/>
          </a:stretch>
        </p:blipFill>
        <p:spPr>
          <a:xfrm>
            <a:off x="9403862" y="-1954"/>
            <a:ext cx="2743200" cy="3657600"/>
          </a:xfrm>
          <a:prstGeom prst="rect">
            <a:avLst/>
          </a:prstGeom>
        </p:spPr>
      </p:pic>
      <p:pic>
        <p:nvPicPr>
          <p:cNvPr id="11" name="Picture 11" descr="A picture containing person, indoor, furniture, seat&#10;&#10;Description automatically generated">
            <a:extLst>
              <a:ext uri="{FF2B5EF4-FFF2-40B4-BE49-F238E27FC236}">
                <a16:creationId xmlns:a16="http://schemas.microsoft.com/office/drawing/2014/main" id="{865D785A-AD53-11CE-FEA2-046235B4DE0B}"/>
              </a:ext>
            </a:extLst>
          </p:cNvPr>
          <p:cNvPicPr>
            <a:picLocks noChangeAspect="1"/>
          </p:cNvPicPr>
          <p:nvPr/>
        </p:nvPicPr>
        <p:blipFill>
          <a:blip r:embed="rId4"/>
          <a:stretch>
            <a:fillRect/>
          </a:stretch>
        </p:blipFill>
        <p:spPr>
          <a:xfrm rot="4980000">
            <a:off x="6843082" y="2107999"/>
            <a:ext cx="2743200" cy="2057400"/>
          </a:xfrm>
          <a:prstGeom prst="rect">
            <a:avLst/>
          </a:prstGeom>
        </p:spPr>
      </p:pic>
      <p:sp>
        <p:nvSpPr>
          <p:cNvPr id="9" name="TextBox 8">
            <a:extLst>
              <a:ext uri="{FF2B5EF4-FFF2-40B4-BE49-F238E27FC236}">
                <a16:creationId xmlns:a16="http://schemas.microsoft.com/office/drawing/2014/main" id="{945399EC-23CF-4AB7-39F5-48A25AEB3ECD}"/>
              </a:ext>
            </a:extLst>
          </p:cNvPr>
          <p:cNvSpPr txBox="1"/>
          <p:nvPr/>
        </p:nvSpPr>
        <p:spPr>
          <a:xfrm>
            <a:off x="1420325" y="3139805"/>
            <a:ext cx="53937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t>To </a:t>
            </a:r>
            <a:r>
              <a:rPr lang="en-US" dirty="0"/>
              <a:t>Increase student understanding of </a:t>
            </a:r>
            <a:r>
              <a:rPr lang="en-US" dirty="0" smtClean="0"/>
              <a:t>Social Emotional Learning (SEL)</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354815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866D-54EB-A843-793A-B60E8B1E7CAD}"/>
              </a:ext>
            </a:extLst>
          </p:cNvPr>
          <p:cNvSpPr>
            <a:spLocks noGrp="1"/>
          </p:cNvSpPr>
          <p:nvPr>
            <p:ph type="title"/>
          </p:nvPr>
        </p:nvSpPr>
        <p:spPr>
          <a:xfrm>
            <a:off x="593259" y="546847"/>
            <a:ext cx="3932237" cy="1600200"/>
          </a:xfrm>
        </p:spPr>
        <p:txBody>
          <a:bodyPr>
            <a:normAutofit/>
          </a:bodyPr>
          <a:lstStyle/>
          <a:p>
            <a:pPr algn="ctr"/>
            <a:r>
              <a:rPr lang="en-US" sz="1600" b="1">
                <a:latin typeface="Calibri"/>
                <a:cs typeface="Calibri Light"/>
              </a:rPr>
              <a:t>Percentage of June Participants Identifying 4 or more ways to show Care</a:t>
            </a:r>
          </a:p>
        </p:txBody>
      </p:sp>
      <p:pic>
        <p:nvPicPr>
          <p:cNvPr id="6" name="Picture 6" descr="Chart, bar chart&#10;&#10;Description automatically generated">
            <a:extLst>
              <a:ext uri="{FF2B5EF4-FFF2-40B4-BE49-F238E27FC236}">
                <a16:creationId xmlns:a16="http://schemas.microsoft.com/office/drawing/2014/main" id="{74B14890-C896-1F06-922C-2CC4B9E5054B}"/>
              </a:ext>
            </a:extLst>
          </p:cNvPr>
          <p:cNvPicPr>
            <a:picLocks noGrp="1" noChangeAspect="1"/>
          </p:cNvPicPr>
          <p:nvPr>
            <p:ph idx="1"/>
          </p:nvPr>
        </p:nvPicPr>
        <p:blipFill>
          <a:blip r:embed="rId3"/>
          <a:stretch>
            <a:fillRect/>
          </a:stretch>
        </p:blipFill>
        <p:spPr>
          <a:xfrm>
            <a:off x="4481380" y="419555"/>
            <a:ext cx="7178808" cy="4418665"/>
          </a:xfrm>
        </p:spPr>
      </p:pic>
      <p:sp>
        <p:nvSpPr>
          <p:cNvPr id="5" name="Text Placeholder 4">
            <a:extLst>
              <a:ext uri="{FF2B5EF4-FFF2-40B4-BE49-F238E27FC236}">
                <a16:creationId xmlns:a16="http://schemas.microsoft.com/office/drawing/2014/main" id="{1F36BB47-0031-BE9B-8712-26FBAD60A88F}"/>
              </a:ext>
            </a:extLst>
          </p:cNvPr>
          <p:cNvSpPr>
            <a:spLocks noGrp="1"/>
          </p:cNvSpPr>
          <p:nvPr>
            <p:ph type="body" sz="half" idx="2"/>
          </p:nvPr>
        </p:nvSpPr>
        <p:spPr>
          <a:xfrm>
            <a:off x="742670" y="2184400"/>
            <a:ext cx="3932237" cy="2810530"/>
          </a:xfrm>
        </p:spPr>
        <p:txBody>
          <a:bodyPr vert="horz" lIns="91440" tIns="45720" rIns="91440" bIns="45720" rtlCol="0" anchor="t">
            <a:normAutofit/>
          </a:bodyPr>
          <a:lstStyle/>
          <a:p>
            <a:r>
              <a:rPr lang="en-US" dirty="0">
                <a:cs typeface="Calibri"/>
              </a:rPr>
              <a:t>56%  Take Care of Myself </a:t>
            </a:r>
          </a:p>
          <a:p>
            <a:pPr marL="571500" indent="-285750">
              <a:buChar char="•"/>
            </a:pPr>
            <a:r>
              <a:rPr lang="en-US" dirty="0">
                <a:cs typeface="Calibri"/>
              </a:rPr>
              <a:t>including physical care,  staying on task, making good choices, using regulation tools, asking for help, and being aware of physical limitations. </a:t>
            </a:r>
            <a:endParaRPr lang="en-US" dirty="0">
              <a:ea typeface="+mn-lt"/>
              <a:cs typeface="+mn-lt"/>
            </a:endParaRPr>
          </a:p>
          <a:p>
            <a:endParaRPr lang="en-US">
              <a:cs typeface="Calibri"/>
            </a:endParaRPr>
          </a:p>
          <a:p>
            <a:r>
              <a:rPr lang="en-US" dirty="0">
                <a:cs typeface="Calibri"/>
              </a:rPr>
              <a:t>50% Take care of others </a:t>
            </a:r>
            <a:endParaRPr lang="en-US" dirty="0">
              <a:ea typeface="+mn-lt"/>
              <a:cs typeface="+mn-lt"/>
            </a:endParaRPr>
          </a:p>
          <a:p>
            <a:endParaRPr lang="en-US">
              <a:ea typeface="+mn-lt"/>
              <a:cs typeface="+mn-lt"/>
            </a:endParaRPr>
          </a:p>
          <a:p>
            <a:r>
              <a:rPr lang="en-US" dirty="0">
                <a:ea typeface="+mn-lt"/>
                <a:cs typeface="+mn-lt"/>
              </a:rPr>
              <a:t>39%</a:t>
            </a:r>
            <a:r>
              <a:rPr lang="en-US" dirty="0">
                <a:cs typeface="Calibri"/>
              </a:rPr>
              <a:t>  Take care of this place </a:t>
            </a:r>
            <a:endParaRPr lang="en-US" dirty="0">
              <a:ea typeface="+mn-lt"/>
              <a:cs typeface="+mn-lt"/>
            </a:endParaRPr>
          </a:p>
          <a:p>
            <a:endParaRPr lang="en-US">
              <a:cs typeface="Calibri"/>
            </a:endParaRPr>
          </a:p>
        </p:txBody>
      </p:sp>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p:txBody>
          <a:bodyPr/>
          <a:lstStyle/>
          <a:p>
            <a:fld id="{4A43F718-C1EF-4781-80DC-B411B2E0760A}" type="slidenum">
              <a:rPr lang="en-US" sz="1600" b="1" dirty="0" smtClean="0">
                <a:solidFill>
                  <a:schemeClr val="bg1"/>
                </a:solidFill>
              </a:rPr>
              <a:t>6</a:t>
            </a:fld>
            <a:endParaRPr lang="en-US" sz="1600" b="1">
              <a:solidFill>
                <a:schemeClr val="bg1"/>
              </a:solidFill>
            </a:endParaRPr>
          </a:p>
        </p:txBody>
      </p:sp>
      <p:sp>
        <p:nvSpPr>
          <p:cNvPr id="4" name="TextBox 3">
            <a:extLst>
              <a:ext uri="{FF2B5EF4-FFF2-40B4-BE49-F238E27FC236}">
                <a16:creationId xmlns:a16="http://schemas.microsoft.com/office/drawing/2014/main" id="{3DE3D80D-F8A5-9C0D-430E-B8FF7FDC15B3}"/>
              </a:ext>
            </a:extLst>
          </p:cNvPr>
          <p:cNvSpPr txBox="1"/>
          <p:nvPr/>
        </p:nvSpPr>
        <p:spPr>
          <a:xfrm>
            <a:off x="1995855" y="5302617"/>
            <a:ext cx="93579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92D050"/>
                </a:solidFill>
              </a:rPr>
              <a:t>All of these areas </a:t>
            </a:r>
            <a:r>
              <a:rPr lang="en-US" dirty="0" smtClean="0">
                <a:solidFill>
                  <a:srgbClr val="92D050"/>
                </a:solidFill>
              </a:rPr>
              <a:t>showed room </a:t>
            </a:r>
            <a:r>
              <a:rPr lang="en-US" dirty="0">
                <a:solidFill>
                  <a:srgbClr val="92D050"/>
                </a:solidFill>
              </a:rPr>
              <a:t>to grow so we </a:t>
            </a:r>
            <a:r>
              <a:rPr lang="en-US" dirty="0" smtClean="0">
                <a:solidFill>
                  <a:srgbClr val="92D050"/>
                </a:solidFill>
              </a:rPr>
              <a:t>will continue to  </a:t>
            </a:r>
            <a:r>
              <a:rPr lang="en-US" dirty="0">
                <a:solidFill>
                  <a:srgbClr val="92D050"/>
                </a:solidFill>
              </a:rPr>
              <a:t>focus on all </a:t>
            </a:r>
            <a:r>
              <a:rPr lang="en-US" dirty="0" smtClean="0">
                <a:solidFill>
                  <a:srgbClr val="92D050"/>
                </a:solidFill>
              </a:rPr>
              <a:t>three Pillars of </a:t>
            </a:r>
            <a:r>
              <a:rPr lang="en-US" dirty="0">
                <a:solidFill>
                  <a:srgbClr val="92D050"/>
                </a:solidFill>
              </a:rPr>
              <a:t>C</a:t>
            </a:r>
            <a:r>
              <a:rPr lang="en-US" dirty="0" smtClean="0">
                <a:solidFill>
                  <a:srgbClr val="92D050"/>
                </a:solidFill>
              </a:rPr>
              <a:t>are.</a:t>
            </a:r>
            <a:endParaRPr lang="en-US" dirty="0">
              <a:solidFill>
                <a:srgbClr val="92D050"/>
              </a:solidFill>
            </a:endParaRPr>
          </a:p>
        </p:txBody>
      </p:sp>
    </p:spTree>
    <p:extLst>
      <p:ext uri="{BB962C8B-B14F-4D97-AF65-F5344CB8AC3E}">
        <p14:creationId xmlns:p14="http://schemas.microsoft.com/office/powerpoint/2010/main" val="190494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rPr>
              <a:t>Student Learning Survey: My </a:t>
            </a:r>
            <a:r>
              <a:rPr lang="en-US" sz="2800" dirty="0">
                <a:solidFill>
                  <a:srgbClr val="0070C0"/>
                </a:solidFill>
              </a:rPr>
              <a:t>Choices </a:t>
            </a:r>
            <a:r>
              <a:rPr lang="en-US" sz="2800" dirty="0" smtClean="0">
                <a:solidFill>
                  <a:srgbClr val="0070C0"/>
                </a:solidFill>
              </a:rPr>
              <a:t>Affect </a:t>
            </a:r>
            <a:r>
              <a:rPr lang="en-US" sz="2800" dirty="0">
                <a:solidFill>
                  <a:srgbClr val="0070C0"/>
                </a:solidFill>
              </a:rPr>
              <a:t>O</a:t>
            </a:r>
            <a:r>
              <a:rPr lang="en-US" sz="2800" dirty="0" smtClean="0">
                <a:solidFill>
                  <a:srgbClr val="0070C0"/>
                </a:solidFill>
              </a:rPr>
              <a:t>thers</a:t>
            </a:r>
            <a:endParaRPr lang="en-US" sz="2800"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838200" y="1629928"/>
            <a:ext cx="10515600" cy="2985021"/>
          </a:xfrm>
          <a:prstGeom prst="rect">
            <a:avLst/>
          </a:prstGeom>
        </p:spPr>
      </p:pic>
      <p:sp>
        <p:nvSpPr>
          <p:cNvPr id="3" name="TextBox 2">
            <a:extLst>
              <a:ext uri="{FF2B5EF4-FFF2-40B4-BE49-F238E27FC236}">
                <a16:creationId xmlns:a16="http://schemas.microsoft.com/office/drawing/2014/main" id="{A21E9E3A-9D1B-DBD5-1CB4-4D72EA07843F}"/>
              </a:ext>
            </a:extLst>
          </p:cNvPr>
          <p:cNvSpPr txBox="1"/>
          <p:nvPr/>
        </p:nvSpPr>
        <p:spPr>
          <a:xfrm>
            <a:off x="1734305" y="4749389"/>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070C0"/>
                </a:solidFill>
              </a:rPr>
              <a:t>A: Martin Morigeau</a:t>
            </a:r>
            <a:endParaRPr lang="en-US" sz="1200" dirty="0">
              <a:solidFill>
                <a:srgbClr val="0070C0"/>
              </a:solidFill>
              <a:cs typeface="Calibri"/>
            </a:endParaRPr>
          </a:p>
          <a:p>
            <a:r>
              <a:rPr lang="en-US" sz="1200" dirty="0">
                <a:solidFill>
                  <a:srgbClr val="0070C0"/>
                </a:solidFill>
                <a:cs typeface="Calibri"/>
              </a:rPr>
              <a:t>B: </a:t>
            </a:r>
            <a:r>
              <a:rPr lang="en-US" sz="1200" dirty="0" smtClean="0">
                <a:solidFill>
                  <a:srgbClr val="0070C0"/>
                </a:solidFill>
                <a:cs typeface="Calibri"/>
              </a:rPr>
              <a:t>Province</a:t>
            </a:r>
            <a:endParaRPr lang="en-US" sz="1200" dirty="0">
              <a:solidFill>
                <a:srgbClr val="0070C0"/>
              </a:solidFill>
              <a:cs typeface="Calibri"/>
            </a:endParaRPr>
          </a:p>
        </p:txBody>
      </p:sp>
      <p:sp>
        <p:nvSpPr>
          <p:cNvPr id="5" name="TextBox 4">
            <a:extLst>
              <a:ext uri="{FF2B5EF4-FFF2-40B4-BE49-F238E27FC236}">
                <a16:creationId xmlns:a16="http://schemas.microsoft.com/office/drawing/2014/main" id="{0F98E10D-18B4-9950-CD84-03A8819978A2}"/>
              </a:ext>
            </a:extLst>
          </p:cNvPr>
          <p:cNvSpPr txBox="1"/>
          <p:nvPr/>
        </p:nvSpPr>
        <p:spPr>
          <a:xfrm>
            <a:off x="1412568" y="5510420"/>
            <a:ext cx="93668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6"/>
                </a:solidFill>
              </a:rPr>
              <a:t>The evidence of </a:t>
            </a:r>
            <a:r>
              <a:rPr lang="en-US" dirty="0" smtClean="0">
                <a:solidFill>
                  <a:schemeClr val="accent6"/>
                </a:solidFill>
              </a:rPr>
              <a:t>student</a:t>
            </a:r>
            <a:r>
              <a:rPr lang="en-US" dirty="0">
                <a:solidFill>
                  <a:schemeClr val="accent6"/>
                </a:solidFill>
              </a:rPr>
              <a:t>s</a:t>
            </a:r>
            <a:r>
              <a:rPr lang="en-US" dirty="0" smtClean="0">
                <a:solidFill>
                  <a:schemeClr val="accent6"/>
                </a:solidFill>
              </a:rPr>
              <a:t> </a:t>
            </a:r>
            <a:r>
              <a:rPr lang="en-US" dirty="0">
                <a:solidFill>
                  <a:schemeClr val="accent6"/>
                </a:solidFill>
              </a:rPr>
              <a:t>thinking of others aligns with similar provincial measures for our school</a:t>
            </a:r>
          </a:p>
        </p:txBody>
      </p:sp>
    </p:spTree>
    <p:extLst>
      <p:ext uri="{BB962C8B-B14F-4D97-AF65-F5344CB8AC3E}">
        <p14:creationId xmlns:p14="http://schemas.microsoft.com/office/powerpoint/2010/main" val="232693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a:solidFill>
                <a:schemeClr val="bg1"/>
              </a:solidFill>
            </a:endParaRPr>
          </a:p>
        </p:txBody>
      </p:sp>
      <p:sp>
        <p:nvSpPr>
          <p:cNvPr id="3" name="TextBox 2">
            <a:extLst>
              <a:ext uri="{FF2B5EF4-FFF2-40B4-BE49-F238E27FC236}">
                <a16:creationId xmlns:a16="http://schemas.microsoft.com/office/drawing/2014/main" id="{6310E442-0EF1-B654-8C68-9371FC9346CD}"/>
              </a:ext>
            </a:extLst>
          </p:cNvPr>
          <p:cNvSpPr txBox="1"/>
          <p:nvPr/>
        </p:nvSpPr>
        <p:spPr>
          <a:xfrm>
            <a:off x="1214605" y="1431151"/>
            <a:ext cx="2525663" cy="4524315"/>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rPr>
              <a:t> Staff noticed that students came with a broad range of  skill levels in self-regulation, interpersonal relations, conflict resolution, and contributing as a community member in the larger school environment. Introducing  the common language of the 3 Pillars of Care (At MMES We Take Care of Ourselves, We Take Care of Each Other and We Take Care of This Place), in September allowed students brainstorm to create and post visible ways to participate. After class reviews were done in February it was identified that students were </a:t>
            </a:r>
            <a:r>
              <a:rPr lang="en-US" sz="1200" dirty="0" smtClean="0">
                <a:solidFill>
                  <a:schemeClr val="bg1"/>
                </a:solidFill>
              </a:rPr>
              <a:t>still         struggling </a:t>
            </a:r>
            <a:r>
              <a:rPr lang="en-US" sz="1200" dirty="0">
                <a:solidFill>
                  <a:schemeClr val="bg1"/>
                </a:solidFill>
              </a:rPr>
              <a:t> </a:t>
            </a:r>
            <a:r>
              <a:rPr lang="en-US" sz="1200" dirty="0" smtClean="0">
                <a:solidFill>
                  <a:schemeClr val="bg1"/>
                </a:solidFill>
              </a:rPr>
              <a:t>to</a:t>
            </a:r>
            <a:r>
              <a:rPr lang="en-US" sz="1200" dirty="0">
                <a:solidFill>
                  <a:schemeClr val="bg1"/>
                </a:solidFill>
              </a:rPr>
              <a:t>  independently  identify </a:t>
            </a:r>
            <a:endParaRPr lang="en-US" sz="1200" dirty="0" smtClean="0">
              <a:solidFill>
                <a:schemeClr val="bg1"/>
              </a:solidFill>
            </a:endParaRPr>
          </a:p>
          <a:p>
            <a:r>
              <a:rPr lang="en-US" sz="1200" dirty="0" smtClean="0">
                <a:solidFill>
                  <a:schemeClr val="bg1"/>
                </a:solidFill>
              </a:rPr>
              <a:t>more </a:t>
            </a:r>
            <a:r>
              <a:rPr lang="en-US" sz="1200" dirty="0">
                <a:solidFill>
                  <a:schemeClr val="bg1"/>
                </a:solidFill>
              </a:rPr>
              <a:t>than 3 examples of the 3 Pillars. We adjusted our strategy and as a school, focused on one pillar per month. Based on end of year data, this remains a focus for the upcoming year. </a:t>
            </a:r>
            <a:endParaRPr lang="en-US" sz="1200" dirty="0">
              <a:solidFill>
                <a:schemeClr val="bg1"/>
              </a:solidFill>
              <a:cs typeface="Calibri"/>
            </a:endParaRPr>
          </a:p>
        </p:txBody>
      </p:sp>
      <p:sp>
        <p:nvSpPr>
          <p:cNvPr id="4" name="TextBox 3">
            <a:extLst>
              <a:ext uri="{FF2B5EF4-FFF2-40B4-BE49-F238E27FC236}">
                <a16:creationId xmlns:a16="http://schemas.microsoft.com/office/drawing/2014/main" id="{C4611EC2-41E0-B5AA-837C-6425C1E8BEB8}"/>
              </a:ext>
            </a:extLst>
          </p:cNvPr>
          <p:cNvSpPr txBox="1"/>
          <p:nvPr/>
        </p:nvSpPr>
        <p:spPr>
          <a:xfrm>
            <a:off x="4856963" y="1526198"/>
            <a:ext cx="2743199" cy="1815882"/>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rPr>
              <a:t>Developing healthy relationships helps us feel </a:t>
            </a:r>
            <a:r>
              <a:rPr lang="en-US" sz="1400" dirty="0" smtClean="0">
                <a:solidFill>
                  <a:schemeClr val="bg1"/>
                </a:solidFill>
              </a:rPr>
              <a:t>connected, </a:t>
            </a:r>
            <a:r>
              <a:rPr lang="en-US" sz="1400" dirty="0">
                <a:solidFill>
                  <a:schemeClr val="bg1"/>
                </a:solidFill>
              </a:rPr>
              <a:t>supported and valued at MMES. We can do this through Identifying and incorporating a variety of ways to Take Care of </a:t>
            </a:r>
            <a:r>
              <a:rPr lang="en-US" sz="1400" dirty="0" smtClean="0">
                <a:solidFill>
                  <a:schemeClr val="bg1"/>
                </a:solidFill>
              </a:rPr>
              <a:t>Self, </a:t>
            </a:r>
            <a:r>
              <a:rPr lang="en-US" sz="1400" dirty="0">
                <a:solidFill>
                  <a:schemeClr val="bg1"/>
                </a:solidFill>
              </a:rPr>
              <a:t>Others and This </a:t>
            </a:r>
            <a:r>
              <a:rPr lang="en-US" sz="1400" dirty="0" smtClean="0">
                <a:solidFill>
                  <a:schemeClr val="bg1"/>
                </a:solidFill>
              </a:rPr>
              <a:t>Place</a:t>
            </a:r>
            <a:r>
              <a:rPr lang="en-US" sz="1400" dirty="0">
                <a:solidFill>
                  <a:schemeClr val="bg1"/>
                </a:solidFill>
              </a:rPr>
              <a:t> </a:t>
            </a:r>
            <a:r>
              <a:rPr lang="en-US" sz="1400" dirty="0" smtClean="0">
                <a:solidFill>
                  <a:schemeClr val="bg1"/>
                </a:solidFill>
              </a:rPr>
              <a:t>through social emotional learning.</a:t>
            </a:r>
            <a:endParaRPr lang="en-US" sz="1400" dirty="0">
              <a:solidFill>
                <a:schemeClr val="bg1"/>
              </a:solidFill>
              <a:cs typeface="Calibri"/>
            </a:endParaRPr>
          </a:p>
        </p:txBody>
      </p:sp>
      <p:sp>
        <p:nvSpPr>
          <p:cNvPr id="5" name="TextBox 4">
            <a:extLst>
              <a:ext uri="{FF2B5EF4-FFF2-40B4-BE49-F238E27FC236}">
                <a16:creationId xmlns:a16="http://schemas.microsoft.com/office/drawing/2014/main" id="{30C7DF5E-CB00-0A00-4770-26617EE7A51A}"/>
              </a:ext>
            </a:extLst>
          </p:cNvPr>
          <p:cNvSpPr txBox="1"/>
          <p:nvPr/>
        </p:nvSpPr>
        <p:spPr>
          <a:xfrm>
            <a:off x="8472799" y="1528505"/>
            <a:ext cx="2743199" cy="1538883"/>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1"/>
                </a:solidFill>
              </a:rPr>
              <a:t>If all staff use  common "3 Pillars of Care" language while teaching  Social Emotional Learning (SEL) skills, will students  ability to </a:t>
            </a:r>
            <a:r>
              <a:rPr lang="en-US" sz="1400" dirty="0">
                <a:solidFill>
                  <a:schemeClr val="bg1"/>
                </a:solidFill>
                <a:ea typeface="+mn-lt"/>
                <a:cs typeface="+mn-lt"/>
              </a:rPr>
              <a:t>demonstrate</a:t>
            </a:r>
            <a:r>
              <a:rPr lang="en-US" sz="1400" dirty="0">
                <a:solidFill>
                  <a:schemeClr val="bg1"/>
                </a:solidFill>
              </a:rPr>
              <a:t> actions of each pillar increase?</a:t>
            </a:r>
            <a:endParaRPr lang="en-US" sz="1400" dirty="0">
              <a:solidFill>
                <a:schemeClr val="bg1"/>
              </a:solidFill>
              <a:ea typeface="+mn-lt"/>
              <a:cs typeface="+mn-lt"/>
            </a:endParaRPr>
          </a:p>
          <a:p>
            <a:pPr algn="l"/>
            <a:endParaRPr lang="en-US" sz="1000" dirty="0">
              <a:cs typeface="Calibri"/>
            </a:endParaRPr>
          </a:p>
        </p:txBody>
      </p:sp>
    </p:spTree>
    <p:extLst>
      <p:ext uri="{BB962C8B-B14F-4D97-AF65-F5344CB8AC3E}">
        <p14:creationId xmlns:p14="http://schemas.microsoft.com/office/powerpoint/2010/main" val="123795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dirty="0" smtClean="0">
                <a:solidFill>
                  <a:schemeClr val="bg1"/>
                </a:solidFill>
              </a:rPr>
              <a:t>9</a:t>
            </a:fld>
            <a:endParaRPr lang="en-US" sz="1600" b="1">
              <a:solidFill>
                <a:schemeClr val="bg1"/>
              </a:solidFill>
            </a:endParaRPr>
          </a:p>
        </p:txBody>
      </p:sp>
      <p:sp>
        <p:nvSpPr>
          <p:cNvPr id="2" name="TextBox 1">
            <a:extLst>
              <a:ext uri="{FF2B5EF4-FFF2-40B4-BE49-F238E27FC236}">
                <a16:creationId xmlns:a16="http://schemas.microsoft.com/office/drawing/2014/main" id="{B3B57847-BE2C-BADD-4C2F-3D7755C851CB}"/>
              </a:ext>
            </a:extLst>
          </p:cNvPr>
          <p:cNvSpPr txBox="1"/>
          <p:nvPr/>
        </p:nvSpPr>
        <p:spPr>
          <a:xfrm>
            <a:off x="1813257" y="3874777"/>
            <a:ext cx="1577789"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rPr>
              <a:t>3 Pillars of Care </a:t>
            </a:r>
            <a:r>
              <a:rPr lang="en-US" sz="1000" dirty="0" smtClean="0">
                <a:solidFill>
                  <a:schemeClr val="bg1"/>
                </a:solidFill>
              </a:rPr>
              <a:t>survey</a:t>
            </a:r>
            <a:r>
              <a:rPr lang="en-US" sz="1000" dirty="0">
                <a:solidFill>
                  <a:schemeClr val="bg1"/>
                </a:solidFill>
              </a:rPr>
              <a:t> </a:t>
            </a:r>
          </a:p>
          <a:p>
            <a:r>
              <a:rPr lang="en-US" sz="1000" dirty="0" smtClean="0">
                <a:solidFill>
                  <a:schemeClr val="bg1"/>
                </a:solidFill>
              </a:rPr>
              <a:t>Sept</a:t>
            </a:r>
            <a:r>
              <a:rPr lang="en-US" sz="1000" dirty="0" smtClean="0">
                <a:solidFill>
                  <a:schemeClr val="bg1"/>
                </a:solidFill>
                <a:cs typeface="Calibri"/>
              </a:rPr>
              <a:t>, Dec</a:t>
            </a:r>
            <a:r>
              <a:rPr lang="en-US" sz="1000" dirty="0" smtClean="0">
                <a:solidFill>
                  <a:schemeClr val="bg1"/>
                </a:solidFill>
              </a:rPr>
              <a:t>, March, May</a:t>
            </a:r>
            <a:endParaRPr lang="en-US" sz="1000" dirty="0">
              <a:solidFill>
                <a:schemeClr val="bg1"/>
              </a:solidFill>
              <a:cs typeface="Calibri"/>
            </a:endParaRPr>
          </a:p>
          <a:p>
            <a:endParaRPr lang="en-US" sz="1000" dirty="0">
              <a:solidFill>
                <a:schemeClr val="bg1"/>
              </a:solidFill>
              <a:cs typeface="Calibri"/>
            </a:endParaRPr>
          </a:p>
          <a:p>
            <a:r>
              <a:rPr lang="en-US" sz="1000" dirty="0">
                <a:solidFill>
                  <a:schemeClr val="bg1"/>
                </a:solidFill>
                <a:cs typeface="Calibri"/>
              </a:rPr>
              <a:t>Bimonthly review of each pillar at staff meeting</a:t>
            </a:r>
            <a:endParaRPr lang="en-US" dirty="0">
              <a:solidFill>
                <a:schemeClr val="bg1"/>
              </a:solidFill>
            </a:endParaRPr>
          </a:p>
          <a:p>
            <a:endParaRPr lang="en-US" sz="1000" dirty="0">
              <a:solidFill>
                <a:schemeClr val="bg1"/>
              </a:solidFill>
              <a:cs typeface="Calibri"/>
            </a:endParaRPr>
          </a:p>
          <a:p>
            <a:r>
              <a:rPr lang="en-US" sz="1000" dirty="0" smtClean="0">
                <a:solidFill>
                  <a:schemeClr val="bg1"/>
                </a:solidFill>
                <a:cs typeface="Calibri"/>
              </a:rPr>
              <a:t>Province SLS </a:t>
            </a:r>
            <a:r>
              <a:rPr lang="en-US" sz="1000" dirty="0">
                <a:solidFill>
                  <a:schemeClr val="bg1"/>
                </a:solidFill>
                <a:cs typeface="Calibri"/>
              </a:rPr>
              <a:t>in April gr </a:t>
            </a:r>
            <a:r>
              <a:rPr lang="en-US" sz="1000" dirty="0" smtClean="0">
                <a:solidFill>
                  <a:schemeClr val="bg1"/>
                </a:solidFill>
                <a:cs typeface="Calibri"/>
              </a:rPr>
              <a:t>4-7</a:t>
            </a:r>
          </a:p>
          <a:p>
            <a:endParaRPr lang="en-US" sz="1000" dirty="0" smtClean="0">
              <a:solidFill>
                <a:schemeClr val="bg1"/>
              </a:solidFill>
              <a:cs typeface="Calibri"/>
            </a:endParaRPr>
          </a:p>
          <a:p>
            <a:r>
              <a:rPr lang="en-US" sz="1000" dirty="0" smtClean="0">
                <a:solidFill>
                  <a:schemeClr val="bg1"/>
                </a:solidFill>
                <a:cs typeface="Calibri"/>
              </a:rPr>
              <a:t>Review attendance at School Based Teams </a:t>
            </a:r>
            <a:endParaRPr lang="en-US" sz="1000" dirty="0">
              <a:solidFill>
                <a:schemeClr val="bg1"/>
              </a:solidFill>
              <a:cs typeface="Calibri"/>
            </a:endParaRPr>
          </a:p>
          <a:p>
            <a:endParaRPr lang="en-US" sz="1000" dirty="0">
              <a:solidFill>
                <a:schemeClr val="bg1"/>
              </a:solidFill>
              <a:cs typeface="Calibri"/>
            </a:endParaRPr>
          </a:p>
        </p:txBody>
      </p:sp>
      <p:sp>
        <p:nvSpPr>
          <p:cNvPr id="4" name="TextBox 3">
            <a:extLst>
              <a:ext uri="{FF2B5EF4-FFF2-40B4-BE49-F238E27FC236}">
                <a16:creationId xmlns:a16="http://schemas.microsoft.com/office/drawing/2014/main" id="{DA40AA3E-B51F-2EEC-6F74-67D8BF4166FF}"/>
              </a:ext>
            </a:extLst>
          </p:cNvPr>
          <p:cNvSpPr txBox="1"/>
          <p:nvPr/>
        </p:nvSpPr>
        <p:spPr>
          <a:xfrm>
            <a:off x="3529106" y="3962400"/>
            <a:ext cx="170478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rPr>
              <a:t>80% or more of MMES students can demonstrate the ability to identify and demonstrate 4 or more actions of each </a:t>
            </a:r>
            <a:r>
              <a:rPr lang="en-US" sz="1000" dirty="0" smtClean="0">
                <a:solidFill>
                  <a:schemeClr val="bg1"/>
                </a:solidFill>
              </a:rPr>
              <a:t> of the Three Pillars of Care</a:t>
            </a:r>
            <a:endParaRPr lang="en-US" sz="1000" dirty="0">
              <a:solidFill>
                <a:schemeClr val="bg1"/>
              </a:solidFill>
              <a:cs typeface="Calibri"/>
            </a:endParaRPr>
          </a:p>
        </p:txBody>
      </p:sp>
      <p:sp>
        <p:nvSpPr>
          <p:cNvPr id="5" name="TextBox 4">
            <a:extLst>
              <a:ext uri="{FF2B5EF4-FFF2-40B4-BE49-F238E27FC236}">
                <a16:creationId xmlns:a16="http://schemas.microsoft.com/office/drawing/2014/main" id="{7D7314A3-F3AD-19C4-97EC-C059882A02E1}"/>
              </a:ext>
            </a:extLst>
          </p:cNvPr>
          <p:cNvSpPr txBox="1"/>
          <p:nvPr/>
        </p:nvSpPr>
        <p:spPr>
          <a:xfrm>
            <a:off x="5278157" y="3751667"/>
            <a:ext cx="163755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chemeClr val="bg1"/>
                </a:solidFill>
                <a:cs typeface="Calibri"/>
              </a:rPr>
              <a:t>Early Sept: Student Pillar pre-survey</a:t>
            </a:r>
          </a:p>
          <a:p>
            <a:r>
              <a:rPr lang="en-US" sz="900" dirty="0" smtClean="0">
                <a:solidFill>
                  <a:schemeClr val="bg1"/>
                </a:solidFill>
                <a:cs typeface="Calibri"/>
              </a:rPr>
              <a:t>Sept, Jan, March: </a:t>
            </a:r>
            <a:r>
              <a:rPr lang="en-US" sz="900" dirty="0">
                <a:solidFill>
                  <a:schemeClr val="bg1"/>
                </a:solidFill>
                <a:cs typeface="Calibri"/>
              </a:rPr>
              <a:t>Teacher data </a:t>
            </a:r>
            <a:r>
              <a:rPr lang="en-US" sz="900" dirty="0" smtClean="0">
                <a:solidFill>
                  <a:schemeClr val="bg1"/>
                </a:solidFill>
                <a:cs typeface="Calibri"/>
              </a:rPr>
              <a:t>review, adjustment</a:t>
            </a:r>
            <a:r>
              <a:rPr lang="en-US" sz="900" dirty="0">
                <a:solidFill>
                  <a:schemeClr val="bg1"/>
                </a:solidFill>
                <a:cs typeface="Calibri"/>
              </a:rPr>
              <a:t>  Teacher goal setting for school wide instructional </a:t>
            </a:r>
            <a:r>
              <a:rPr lang="en-US" sz="900" dirty="0" smtClean="0">
                <a:solidFill>
                  <a:schemeClr val="bg1"/>
                </a:solidFill>
                <a:cs typeface="Calibri"/>
              </a:rPr>
              <a:t>focus</a:t>
            </a:r>
            <a:endParaRPr lang="en-US" sz="900" dirty="0">
              <a:solidFill>
                <a:schemeClr val="bg1"/>
              </a:solidFill>
              <a:cs typeface="Calibri"/>
            </a:endParaRPr>
          </a:p>
          <a:p>
            <a:endParaRPr lang="en-US" sz="900" dirty="0" smtClean="0">
              <a:solidFill>
                <a:schemeClr val="bg1"/>
              </a:solidFill>
              <a:cs typeface="Calibri"/>
            </a:endParaRPr>
          </a:p>
          <a:p>
            <a:r>
              <a:rPr lang="en-US" sz="900" dirty="0" smtClean="0">
                <a:solidFill>
                  <a:schemeClr val="bg1"/>
                </a:solidFill>
                <a:cs typeface="Calibri"/>
              </a:rPr>
              <a:t>Dec, Mar, May: </a:t>
            </a:r>
            <a:r>
              <a:rPr lang="en-US" sz="900" dirty="0">
                <a:solidFill>
                  <a:schemeClr val="bg1"/>
                </a:solidFill>
                <a:cs typeface="Calibri"/>
              </a:rPr>
              <a:t>Student Pillar survey 2</a:t>
            </a:r>
          </a:p>
          <a:p>
            <a:endParaRPr lang="en-US" sz="900" dirty="0">
              <a:solidFill>
                <a:schemeClr val="bg1"/>
              </a:solidFill>
              <a:cs typeface="Calibri"/>
            </a:endParaRPr>
          </a:p>
          <a:p>
            <a:r>
              <a:rPr lang="en-US" sz="900" dirty="0">
                <a:solidFill>
                  <a:schemeClr val="bg1"/>
                </a:solidFill>
                <a:cs typeface="Calibri"/>
              </a:rPr>
              <a:t>Mid May: Student Pillar post-survey and </a:t>
            </a:r>
            <a:r>
              <a:rPr lang="en-US" sz="900" dirty="0" smtClean="0">
                <a:solidFill>
                  <a:schemeClr val="bg1"/>
                </a:solidFill>
                <a:cs typeface="Calibri"/>
              </a:rPr>
              <a:t>data</a:t>
            </a:r>
            <a:endParaRPr lang="en-US" sz="900" dirty="0">
              <a:cs typeface="Calibri"/>
            </a:endParaRPr>
          </a:p>
        </p:txBody>
      </p:sp>
      <p:sp>
        <p:nvSpPr>
          <p:cNvPr id="6" name="TextBox 5">
            <a:extLst>
              <a:ext uri="{FF2B5EF4-FFF2-40B4-BE49-F238E27FC236}">
                <a16:creationId xmlns:a16="http://schemas.microsoft.com/office/drawing/2014/main" id="{7573A07D-9256-17D1-3C1F-FA8B50252829}"/>
              </a:ext>
            </a:extLst>
          </p:cNvPr>
          <p:cNvSpPr txBox="1"/>
          <p:nvPr/>
        </p:nvSpPr>
        <p:spPr>
          <a:xfrm>
            <a:off x="7048791" y="3858849"/>
            <a:ext cx="1637553"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solidFill>
                <a:cs typeface="Calibri"/>
              </a:rPr>
              <a:t>Explore + incorporate Mind Up Curriculum as common SEL across grades </a:t>
            </a:r>
            <a:r>
              <a:rPr lang="en-US" sz="900" dirty="0">
                <a:solidFill>
                  <a:schemeClr val="bg1"/>
                </a:solidFill>
                <a:cs typeface="Calibri"/>
              </a:rPr>
              <a:t>.</a:t>
            </a:r>
          </a:p>
          <a:p>
            <a:endParaRPr lang="en-US" sz="900" dirty="0">
              <a:solidFill>
                <a:schemeClr val="bg1"/>
              </a:solidFill>
              <a:cs typeface="Calibri"/>
            </a:endParaRPr>
          </a:p>
          <a:p>
            <a:r>
              <a:rPr lang="en-US" sz="1000" dirty="0">
                <a:solidFill>
                  <a:schemeClr val="bg1"/>
                </a:solidFill>
                <a:cs typeface="Calibri"/>
              </a:rPr>
              <a:t>Work with school counsellor to supplement Mind Up Curriculum with elementary Mental Health Literacy </a:t>
            </a:r>
            <a:endParaRPr lang="en-US" sz="900" dirty="0">
              <a:solidFill>
                <a:schemeClr val="bg1"/>
              </a:solidFill>
              <a:cs typeface="Calibri"/>
            </a:endParaRPr>
          </a:p>
          <a:p>
            <a:endParaRPr lang="en-US" sz="1000" dirty="0">
              <a:solidFill>
                <a:schemeClr val="bg1"/>
              </a:solidFill>
              <a:cs typeface="Calibri"/>
            </a:endParaRPr>
          </a:p>
          <a:p>
            <a:r>
              <a:rPr lang="en-US" sz="1000" dirty="0">
                <a:solidFill>
                  <a:schemeClr val="bg1"/>
                </a:solidFill>
                <a:cs typeface="Calibri"/>
              </a:rPr>
              <a:t>Data analysis and application process</a:t>
            </a:r>
          </a:p>
          <a:p>
            <a:endParaRPr lang="en-US" sz="1000" dirty="0">
              <a:solidFill>
                <a:schemeClr val="bg1"/>
              </a:solidFill>
              <a:cs typeface="Calibri"/>
            </a:endParaRPr>
          </a:p>
        </p:txBody>
      </p:sp>
      <p:sp>
        <p:nvSpPr>
          <p:cNvPr id="7" name="TextBox 6">
            <a:extLst>
              <a:ext uri="{FF2B5EF4-FFF2-40B4-BE49-F238E27FC236}">
                <a16:creationId xmlns:a16="http://schemas.microsoft.com/office/drawing/2014/main" id="{B7006A38-B5DF-E175-2AC5-BB1483482BCC}"/>
              </a:ext>
            </a:extLst>
          </p:cNvPr>
          <p:cNvSpPr txBox="1"/>
          <p:nvPr/>
        </p:nvSpPr>
        <p:spPr>
          <a:xfrm>
            <a:off x="8769620" y="3749800"/>
            <a:ext cx="1682377" cy="1862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smtClean="0">
                <a:solidFill>
                  <a:schemeClr val="bg1"/>
                </a:solidFill>
              </a:rPr>
              <a:t>Common </a:t>
            </a:r>
            <a:r>
              <a:rPr lang="en-US" sz="900" dirty="0">
                <a:solidFill>
                  <a:schemeClr val="bg1"/>
                </a:solidFill>
              </a:rPr>
              <a:t>PD days to focus on SEL for Equity and Inclusion </a:t>
            </a:r>
            <a:endParaRPr lang="en-US" sz="900" dirty="0">
              <a:solidFill>
                <a:schemeClr val="bg1"/>
              </a:solidFill>
              <a:cs typeface="Calibri"/>
            </a:endParaRPr>
          </a:p>
          <a:p>
            <a:r>
              <a:rPr lang="en-US" sz="900" dirty="0" smtClean="0">
                <a:cs typeface="Calibri"/>
              </a:rPr>
              <a:t>School </a:t>
            </a:r>
            <a:r>
              <a:rPr lang="en-US" sz="900" dirty="0">
                <a:cs typeface="Calibri"/>
              </a:rPr>
              <a:t>Data from "Wolf Recognition" </a:t>
            </a:r>
            <a:endParaRPr lang="en-US" dirty="0"/>
          </a:p>
          <a:p>
            <a:r>
              <a:rPr lang="en-US" sz="900" dirty="0" smtClean="0">
                <a:solidFill>
                  <a:schemeClr val="bg1"/>
                </a:solidFill>
                <a:ea typeface="+mn-lt"/>
                <a:cs typeface="+mn-lt"/>
              </a:rPr>
              <a:t>IESW</a:t>
            </a:r>
            <a:r>
              <a:rPr lang="en-US" sz="900" dirty="0">
                <a:solidFill>
                  <a:schemeClr val="bg1"/>
                </a:solidFill>
                <a:ea typeface="+mn-lt"/>
                <a:cs typeface="+mn-lt"/>
              </a:rPr>
              <a:t> Cultural</a:t>
            </a:r>
            <a:r>
              <a:rPr lang="en-US" sz="900" dirty="0">
                <a:solidFill>
                  <a:schemeClr val="bg1"/>
                </a:solidFill>
                <a:cs typeface="Calibri"/>
              </a:rPr>
              <a:t> Literacy </a:t>
            </a:r>
            <a:endParaRPr lang="en-US" dirty="0">
              <a:solidFill>
                <a:schemeClr val="bg1"/>
              </a:solidFill>
            </a:endParaRPr>
          </a:p>
          <a:p>
            <a:r>
              <a:rPr lang="en-US" sz="900" dirty="0" smtClean="0">
                <a:cs typeface="Calibri"/>
              </a:rPr>
              <a:t>Scheduled </a:t>
            </a:r>
            <a:r>
              <a:rPr lang="en-US" sz="900" dirty="0">
                <a:cs typeface="Calibri"/>
              </a:rPr>
              <a:t>staff meeting time for data review and adjustment cycle</a:t>
            </a:r>
          </a:p>
          <a:p>
            <a:r>
              <a:rPr lang="en-US" sz="800" dirty="0">
                <a:solidFill>
                  <a:schemeClr val="bg1"/>
                </a:solidFill>
                <a:ea typeface="+mn-lt"/>
                <a:cs typeface="+mn-lt"/>
                <a:hlinkClick r:id="rId3">
                  <a:extLst>
                    <a:ext uri="{A12FA001-AC4F-418D-AE19-62706E023703}">
                      <ahyp:hlinkClr xmlns:ahyp="http://schemas.microsoft.com/office/drawing/2018/hyperlinkcolor" xmlns="" val="tx"/>
                    </a:ext>
                  </a:extLst>
                </a:hlinkClick>
              </a:rPr>
              <a:t>https://mindup.org/</a:t>
            </a:r>
          </a:p>
          <a:p>
            <a:r>
              <a:rPr lang="en-US" sz="800" dirty="0">
                <a:solidFill>
                  <a:schemeClr val="bg1"/>
                </a:solidFill>
                <a:ea typeface="+mn-lt"/>
                <a:cs typeface="+mn-lt"/>
                <a:hlinkClick r:id="rId4">
                  <a:extLst>
                    <a:ext uri="{A12FA001-AC4F-418D-AE19-62706E023703}">
                      <ahyp:hlinkClr xmlns:ahyp="http://schemas.microsoft.com/office/drawing/2018/hyperlinkcolor" xmlns="" val="tx"/>
                    </a:ext>
                  </a:extLst>
                </a:hlinkClick>
              </a:rPr>
              <a:t>https://mentalhealthliteracy.org/</a:t>
            </a:r>
            <a:endParaRPr lang="en-US" sz="800" dirty="0">
              <a:solidFill>
                <a:schemeClr val="bg1"/>
              </a:solidFill>
              <a:cs typeface="Calibri"/>
            </a:endParaRPr>
          </a:p>
          <a:p>
            <a:r>
              <a:rPr lang="en-US" sz="900" dirty="0" smtClean="0">
                <a:solidFill>
                  <a:schemeClr val="bg1"/>
                </a:solidFill>
              </a:rPr>
              <a:t>Teachers </a:t>
            </a:r>
            <a:r>
              <a:rPr lang="en-US" sz="900" dirty="0">
                <a:solidFill>
                  <a:schemeClr val="bg1"/>
                </a:solidFill>
              </a:rPr>
              <a:t>These Days: Stories and Strategies for </a:t>
            </a:r>
            <a:r>
              <a:rPr lang="en-US" sz="900" dirty="0" smtClean="0">
                <a:solidFill>
                  <a:schemeClr val="bg1"/>
                </a:solidFill>
              </a:rPr>
              <a:t>Reconnection-Jody Carrington</a:t>
            </a:r>
            <a:endParaRPr lang="en-US" sz="900" dirty="0">
              <a:solidFill>
                <a:schemeClr val="bg1"/>
              </a:solidFill>
              <a:cs typeface="Calibri"/>
            </a:endParaRPr>
          </a:p>
        </p:txBody>
      </p:sp>
    </p:spTree>
    <p:extLst>
      <p:ext uri="{BB962C8B-B14F-4D97-AF65-F5344CB8AC3E}">
        <p14:creationId xmlns:p14="http://schemas.microsoft.com/office/powerpoint/2010/main" val="2947576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A04B35CE99C440AA0304B6F1562096" ma:contentTypeVersion="12" ma:contentTypeDescription="Create a new document." ma:contentTypeScope="" ma:versionID="c1b6e5c075efbb7bf9b71ac61669ceb8">
  <xsd:schema xmlns:xsd="http://www.w3.org/2001/XMLSchema" xmlns:xs="http://www.w3.org/2001/XMLSchema" xmlns:p="http://schemas.microsoft.com/office/2006/metadata/properties" xmlns:ns2="ada95569-95c9-405a-bb5d-7d5de9bc0606" xmlns:ns3="5e5290f7-7f93-4fd9-bebd-0da11efea10a" targetNamespace="http://schemas.microsoft.com/office/2006/metadata/properties" ma:root="true" ma:fieldsID="6fd86b61ccafee87164d29511e712ce1" ns2:_="" ns3:_="">
    <xsd:import namespace="ada95569-95c9-405a-bb5d-7d5de9bc0606"/>
    <xsd:import namespace="5e5290f7-7f93-4fd9-bebd-0da11efea1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95569-95c9-405a-bb5d-7d5de9bc0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5290f7-7f93-4fd9-bebd-0da11efea1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E713D-F60F-492E-BE01-0F29DD5BE3FE}">
  <ds:schemaRefs>
    <ds:schemaRef ds:uri="ada95569-95c9-405a-bb5d-7d5de9bc0606"/>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5e5290f7-7f93-4fd9-bebd-0da11efea10a"/>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FC7EAABB-9F16-4E2A-B363-2C7BEEAD2156}">
  <ds:schemaRefs>
    <ds:schemaRef ds:uri="5e5290f7-7f93-4fd9-bebd-0da11efea10a"/>
    <ds:schemaRef ds:uri="ada95569-95c9-405a-bb5d-7d5de9bc06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6E1322-F036-4E24-95AC-FA6CAC48C1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2022_School Success Plan_Template</Template>
  <TotalTime>1105</TotalTime>
  <Words>1928</Words>
  <Application>Microsoft Office PowerPoint</Application>
  <PresentationFormat>Widescreen</PresentationFormat>
  <Paragraphs>218</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Comic Sans MS</vt:lpstr>
      <vt:lpstr>Cooper Black</vt:lpstr>
      <vt:lpstr>Roboto</vt:lpstr>
      <vt:lpstr>Vladimir Script</vt:lpstr>
      <vt:lpstr>Office Theme</vt:lpstr>
      <vt:lpstr>Office Theme</vt:lpstr>
      <vt:lpstr>PowerPoint Presentation</vt:lpstr>
      <vt:lpstr>PowerPoint Presentation</vt:lpstr>
      <vt:lpstr>PowerPoint Presentation</vt:lpstr>
      <vt:lpstr>PowerPoint Presentation</vt:lpstr>
      <vt:lpstr>PowerPoint Presentation</vt:lpstr>
      <vt:lpstr>Percentage of June Participants Identifying 4 or more ways to show Care</vt:lpstr>
      <vt:lpstr>Student Learning Survey: My Choices Affect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Pietrosky</dc:creator>
  <cp:lastModifiedBy>Teresa Vancise</cp:lastModifiedBy>
  <cp:revision>181</cp:revision>
  <dcterms:created xsi:type="dcterms:W3CDTF">2022-06-21T20:32:40Z</dcterms:created>
  <dcterms:modified xsi:type="dcterms:W3CDTF">2022-09-09T17:57:42Z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0x010100DDA04B35CE99C440AA0304B6F1562096</vt:lpwstr>
  </property>
</Properties>
</file>